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303" r:id="rId3"/>
    <p:sldId id="304" r:id="rId4"/>
    <p:sldId id="305" r:id="rId5"/>
    <p:sldId id="306" r:id="rId6"/>
    <p:sldId id="313" r:id="rId7"/>
    <p:sldId id="307" r:id="rId8"/>
    <p:sldId id="312" r:id="rId9"/>
    <p:sldId id="283" r:id="rId10"/>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CC"/>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088" autoAdjust="0"/>
  </p:normalViewPr>
  <p:slideViewPr>
    <p:cSldViewPr>
      <p:cViewPr varScale="1">
        <p:scale>
          <a:sx n="93" d="100"/>
          <a:sy n="93" d="100"/>
        </p:scale>
        <p:origin x="-653"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2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Zástupný symbol pro datum 2">
            <a:extLst>
              <a:ext uri="{FF2B5EF4-FFF2-40B4-BE49-F238E27FC236}">
                <a16:creationId xmlns="" xmlns:a16="http://schemas.microsoft.com/office/drawing/2014/main" id="{3A19718A-D775-4157-AB2A-18CEFFE75D13}"/>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DF2F7BC4-102B-4F83-B458-C306A008ABA4}" type="datetimeFigureOut">
              <a:rPr lang="cs-CZ"/>
              <a:pPr>
                <a:defRPr/>
              </a:pPr>
              <a:t>24.6.2019</a:t>
            </a:fld>
            <a:endParaRPr lang="cs-CZ"/>
          </a:p>
        </p:txBody>
      </p:sp>
      <p:sp>
        <p:nvSpPr>
          <p:cNvPr id="5" name="Zástupný symbol pro číslo snímku 4">
            <a:extLst>
              <a:ext uri="{FF2B5EF4-FFF2-40B4-BE49-F238E27FC236}">
                <a16:creationId xmlns="" xmlns:a16="http://schemas.microsoft.com/office/drawing/2014/main" id="{211C08EE-96A4-4975-AE41-FD1595B4CCA1}"/>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84127E5-A46A-457E-BCD5-B552013EE284}" type="slidenum">
              <a:rPr lang="cs-CZ" altLang="cs-CZ"/>
              <a:pPr>
                <a:defRPr/>
              </a:pPr>
              <a:t>‹#›</a:t>
            </a:fld>
            <a:endParaRPr lang="cs-CZ" altLang="cs-CZ"/>
          </a:p>
        </p:txBody>
      </p:sp>
      <p:sp>
        <p:nvSpPr>
          <p:cNvPr id="6" name="Zástupný symbol pro zápatí 5">
            <a:extLst>
              <a:ext uri="{FF2B5EF4-FFF2-40B4-BE49-F238E27FC236}">
                <a16:creationId xmlns="" xmlns:a16="http://schemas.microsoft.com/office/drawing/2014/main" id="{436F8004-E7E4-448B-AB75-5082AD10B44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záhlaví 6">
            <a:extLst>
              <a:ext uri="{FF2B5EF4-FFF2-40B4-BE49-F238E27FC236}">
                <a16:creationId xmlns="" xmlns:a16="http://schemas.microsoft.com/office/drawing/2014/main" id="{F27073F3-1EB5-4A2C-9336-447DF040175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dirty="0"/>
            </a:lvl1pPr>
          </a:lstStyle>
          <a:p>
            <a:pPr>
              <a:defRPr/>
            </a:pPr>
            <a:endParaRPr lang="cs-CZ"/>
          </a:p>
        </p:txBody>
      </p:sp>
    </p:spTree>
    <p:extLst>
      <p:ext uri="{BB962C8B-B14F-4D97-AF65-F5344CB8AC3E}">
        <p14:creationId xmlns:p14="http://schemas.microsoft.com/office/powerpoint/2010/main" val="37215631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 xmlns:a16="http://schemas.microsoft.com/office/drawing/2014/main" id="{15B2C8F9-279F-4861-8827-3DF41F90484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cs-CZ"/>
          </a:p>
        </p:txBody>
      </p:sp>
      <p:sp>
        <p:nvSpPr>
          <p:cNvPr id="3" name="Zástupný symbol pro datum 2">
            <a:extLst>
              <a:ext uri="{FF2B5EF4-FFF2-40B4-BE49-F238E27FC236}">
                <a16:creationId xmlns="" xmlns:a16="http://schemas.microsoft.com/office/drawing/2014/main" id="{E0949DB3-D697-4559-BE06-F6DD1DCC7EC0}"/>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CC01B9A0-8F40-4A32-BE2E-62F6EB5807A1}" type="datetimeFigureOut">
              <a:rPr lang="cs-CZ"/>
              <a:pPr>
                <a:defRPr/>
              </a:pPr>
              <a:t>24.6.2019</a:t>
            </a:fld>
            <a:endParaRPr lang="cs-CZ"/>
          </a:p>
        </p:txBody>
      </p:sp>
      <p:sp>
        <p:nvSpPr>
          <p:cNvPr id="4" name="Zástupný symbol pro obrázek snímku 3">
            <a:extLst>
              <a:ext uri="{FF2B5EF4-FFF2-40B4-BE49-F238E27FC236}">
                <a16:creationId xmlns="" xmlns:a16="http://schemas.microsoft.com/office/drawing/2014/main" id="{71178FD9-5857-40ED-BD1A-9723E5BDE06D}"/>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a:extLst>
              <a:ext uri="{FF2B5EF4-FFF2-40B4-BE49-F238E27FC236}">
                <a16:creationId xmlns="" xmlns:a16="http://schemas.microsoft.com/office/drawing/2014/main" id="{A7B90182-B7CD-4BC9-B03D-784FECC45ACD}"/>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a:t>Kliknutím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a:extLst>
              <a:ext uri="{FF2B5EF4-FFF2-40B4-BE49-F238E27FC236}">
                <a16:creationId xmlns="" xmlns:a16="http://schemas.microsoft.com/office/drawing/2014/main" id="{057CB58B-A5C8-473F-85CF-DBAC7687507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cs-CZ"/>
          </a:p>
        </p:txBody>
      </p:sp>
      <p:sp>
        <p:nvSpPr>
          <p:cNvPr id="7" name="Zástupný symbol pro číslo snímku 6">
            <a:extLst>
              <a:ext uri="{FF2B5EF4-FFF2-40B4-BE49-F238E27FC236}">
                <a16:creationId xmlns="" xmlns:a16="http://schemas.microsoft.com/office/drawing/2014/main" id="{44D63220-A671-4179-9309-6214DFD0E33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6259D90-4472-49C2-AEEE-068705C29AEA}" type="slidenum">
              <a:rPr lang="cs-CZ" altLang="cs-CZ"/>
              <a:pPr>
                <a:defRPr/>
              </a:pPr>
              <a:t>‹#›</a:t>
            </a:fld>
            <a:endParaRPr lang="cs-CZ" altLang="cs-CZ"/>
          </a:p>
        </p:txBody>
      </p:sp>
    </p:spTree>
    <p:extLst>
      <p:ext uri="{BB962C8B-B14F-4D97-AF65-F5344CB8AC3E}">
        <p14:creationId xmlns:p14="http://schemas.microsoft.com/office/powerpoint/2010/main" val="18929670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a:defRPr/>
            </a:pPr>
            <a:fld id="{E6259D90-4472-49C2-AEEE-068705C29AEA}" type="slidenum">
              <a:rPr lang="cs-CZ" altLang="cs-CZ" smtClean="0"/>
              <a:pPr>
                <a:defRPr/>
              </a:pPr>
              <a:t>1</a:t>
            </a:fld>
            <a:endParaRPr lang="cs-CZ" altLang="cs-CZ"/>
          </a:p>
        </p:txBody>
      </p:sp>
    </p:spTree>
    <p:extLst>
      <p:ext uri="{BB962C8B-B14F-4D97-AF65-F5344CB8AC3E}">
        <p14:creationId xmlns:p14="http://schemas.microsoft.com/office/powerpoint/2010/main" val="829953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a:defRPr/>
            </a:pPr>
            <a:fld id="{E6259D90-4472-49C2-AEEE-068705C29AEA}" type="slidenum">
              <a:rPr lang="cs-CZ" altLang="cs-CZ" smtClean="0"/>
              <a:pPr>
                <a:defRPr/>
              </a:pPr>
              <a:t>2</a:t>
            </a:fld>
            <a:endParaRPr lang="cs-CZ" altLang="cs-CZ"/>
          </a:p>
        </p:txBody>
      </p:sp>
    </p:spTree>
    <p:extLst>
      <p:ext uri="{BB962C8B-B14F-4D97-AF65-F5344CB8AC3E}">
        <p14:creationId xmlns:p14="http://schemas.microsoft.com/office/powerpoint/2010/main" val="3200229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a:defRPr/>
            </a:pPr>
            <a:fld id="{E6259D90-4472-49C2-AEEE-068705C29AEA}" type="slidenum">
              <a:rPr lang="cs-CZ" altLang="cs-CZ" smtClean="0"/>
              <a:pPr>
                <a:defRPr/>
              </a:pPr>
              <a:t>3</a:t>
            </a:fld>
            <a:endParaRPr lang="cs-CZ" altLang="cs-CZ"/>
          </a:p>
        </p:txBody>
      </p:sp>
    </p:spTree>
    <p:extLst>
      <p:ext uri="{BB962C8B-B14F-4D97-AF65-F5344CB8AC3E}">
        <p14:creationId xmlns:p14="http://schemas.microsoft.com/office/powerpoint/2010/main" val="3200229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a:defRPr/>
            </a:pPr>
            <a:fld id="{E6259D90-4472-49C2-AEEE-068705C29AEA}" type="slidenum">
              <a:rPr lang="cs-CZ" altLang="cs-CZ" smtClean="0">
                <a:solidFill>
                  <a:prstClr val="black"/>
                </a:solidFill>
              </a:rPr>
              <a:pPr>
                <a:defRPr/>
              </a:pPr>
              <a:t>4</a:t>
            </a:fld>
            <a:endParaRPr lang="cs-CZ" altLang="cs-CZ">
              <a:solidFill>
                <a:prstClr val="black"/>
              </a:solidFill>
            </a:endParaRPr>
          </a:p>
        </p:txBody>
      </p:sp>
    </p:spTree>
    <p:extLst>
      <p:ext uri="{BB962C8B-B14F-4D97-AF65-F5344CB8AC3E}">
        <p14:creationId xmlns:p14="http://schemas.microsoft.com/office/powerpoint/2010/main" val="3200229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a:defRPr/>
            </a:pPr>
            <a:fld id="{E6259D90-4472-49C2-AEEE-068705C29AEA}" type="slidenum">
              <a:rPr lang="cs-CZ" altLang="cs-CZ" smtClean="0">
                <a:solidFill>
                  <a:prstClr val="black"/>
                </a:solidFill>
              </a:rPr>
              <a:pPr>
                <a:defRPr/>
              </a:pPr>
              <a:t>5</a:t>
            </a:fld>
            <a:endParaRPr lang="cs-CZ" altLang="cs-CZ">
              <a:solidFill>
                <a:prstClr val="black"/>
              </a:solidFill>
            </a:endParaRPr>
          </a:p>
        </p:txBody>
      </p:sp>
    </p:spTree>
    <p:extLst>
      <p:ext uri="{BB962C8B-B14F-4D97-AF65-F5344CB8AC3E}">
        <p14:creationId xmlns:p14="http://schemas.microsoft.com/office/powerpoint/2010/main" val="3200229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a:defRPr/>
            </a:pPr>
            <a:fld id="{E6259D90-4472-49C2-AEEE-068705C29AEA}" type="slidenum">
              <a:rPr lang="cs-CZ" altLang="cs-CZ" smtClean="0">
                <a:solidFill>
                  <a:prstClr val="black"/>
                </a:solidFill>
              </a:rPr>
              <a:pPr>
                <a:defRPr/>
              </a:pPr>
              <a:t>6</a:t>
            </a:fld>
            <a:endParaRPr lang="cs-CZ" altLang="cs-CZ">
              <a:solidFill>
                <a:prstClr val="black"/>
              </a:solidFill>
            </a:endParaRPr>
          </a:p>
        </p:txBody>
      </p:sp>
    </p:spTree>
    <p:extLst>
      <p:ext uri="{BB962C8B-B14F-4D97-AF65-F5344CB8AC3E}">
        <p14:creationId xmlns:p14="http://schemas.microsoft.com/office/powerpoint/2010/main" val="3200229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a:defRPr/>
            </a:pPr>
            <a:fld id="{E6259D90-4472-49C2-AEEE-068705C29AEA}" type="slidenum">
              <a:rPr lang="cs-CZ" altLang="cs-CZ" smtClean="0">
                <a:solidFill>
                  <a:prstClr val="black"/>
                </a:solidFill>
              </a:rPr>
              <a:pPr>
                <a:defRPr/>
              </a:pPr>
              <a:t>7</a:t>
            </a:fld>
            <a:endParaRPr lang="cs-CZ" altLang="cs-CZ">
              <a:solidFill>
                <a:prstClr val="black"/>
              </a:solidFill>
            </a:endParaRPr>
          </a:p>
        </p:txBody>
      </p:sp>
    </p:spTree>
    <p:extLst>
      <p:ext uri="{BB962C8B-B14F-4D97-AF65-F5344CB8AC3E}">
        <p14:creationId xmlns:p14="http://schemas.microsoft.com/office/powerpoint/2010/main" val="32002290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a:defRPr/>
            </a:pPr>
            <a:fld id="{E6259D90-4472-49C2-AEEE-068705C29AEA}" type="slidenum">
              <a:rPr lang="cs-CZ" altLang="cs-CZ" smtClean="0">
                <a:solidFill>
                  <a:prstClr val="black"/>
                </a:solidFill>
              </a:rPr>
              <a:pPr>
                <a:defRPr/>
              </a:pPr>
              <a:t>8</a:t>
            </a:fld>
            <a:endParaRPr lang="cs-CZ" altLang="cs-CZ">
              <a:solidFill>
                <a:prstClr val="black"/>
              </a:solidFill>
            </a:endParaRPr>
          </a:p>
        </p:txBody>
      </p:sp>
    </p:spTree>
    <p:extLst>
      <p:ext uri="{BB962C8B-B14F-4D97-AF65-F5344CB8AC3E}">
        <p14:creationId xmlns:p14="http://schemas.microsoft.com/office/powerpoint/2010/main" val="32002290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4" name="Picture 2" descr="pozadi_prezentace3">
            <a:extLst>
              <a:ext uri="{FF2B5EF4-FFF2-40B4-BE49-F238E27FC236}">
                <a16:creationId xmlns="" xmlns:a16="http://schemas.microsoft.com/office/drawing/2014/main" id="{AB959850-C0C2-41F4-9F8A-F547632F656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15888"/>
            <a:ext cx="9144000" cy="647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bdélník 4">
            <a:extLst>
              <a:ext uri="{FF2B5EF4-FFF2-40B4-BE49-F238E27FC236}">
                <a16:creationId xmlns="" xmlns:a16="http://schemas.microsoft.com/office/drawing/2014/main" id="{B1EA2D6D-3EB9-40A5-AAD7-1459DDF7FAFB}"/>
              </a:ext>
            </a:extLst>
          </p:cNvPr>
          <p:cNvSpPr/>
          <p:nvPr userDrawn="1"/>
        </p:nvSpPr>
        <p:spPr>
          <a:xfrm>
            <a:off x="2966195" y="379413"/>
            <a:ext cx="4824413" cy="574675"/>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cs-CZ"/>
          </a:p>
        </p:txBody>
      </p:sp>
      <p:sp>
        <p:nvSpPr>
          <p:cNvPr id="6" name="Rectangle 4">
            <a:extLst>
              <a:ext uri="{FF2B5EF4-FFF2-40B4-BE49-F238E27FC236}">
                <a16:creationId xmlns="" xmlns:a16="http://schemas.microsoft.com/office/drawing/2014/main" id="{2C21A4CB-DF41-4D4C-BBC4-07D1BD0725D3}"/>
              </a:ext>
            </a:extLst>
          </p:cNvPr>
          <p:cNvSpPr>
            <a:spLocks noChangeArrowheads="1"/>
          </p:cNvSpPr>
          <p:nvPr userDrawn="1"/>
        </p:nvSpPr>
        <p:spPr bwMode="auto">
          <a:xfrm>
            <a:off x="0" y="0"/>
            <a:ext cx="9144000" cy="188913"/>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cs-CZ" altLang="cs-CZ" sz="1800"/>
          </a:p>
        </p:txBody>
      </p:sp>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9" name="Rectangle 4">
            <a:extLst>
              <a:ext uri="{FF2B5EF4-FFF2-40B4-BE49-F238E27FC236}">
                <a16:creationId xmlns="" xmlns:a16="http://schemas.microsoft.com/office/drawing/2014/main" id="{E6AC7F9F-BE41-43C7-AC2B-9667C45A4EAD}"/>
              </a:ext>
            </a:extLst>
          </p:cNvPr>
          <p:cNvSpPr>
            <a:spLocks noGrp="1" noChangeArrowheads="1"/>
          </p:cNvSpPr>
          <p:nvPr>
            <p:ph type="dt" sz="half" idx="10"/>
          </p:nvPr>
        </p:nvSpPr>
        <p:spPr/>
        <p:txBody>
          <a:bodyPr/>
          <a:lstStyle>
            <a:lvl1pPr>
              <a:defRPr/>
            </a:lvl1pPr>
          </a:lstStyle>
          <a:p>
            <a:pPr>
              <a:defRPr/>
            </a:pPr>
            <a:endParaRPr lang="cs-CZ" altLang="cs-CZ"/>
          </a:p>
        </p:txBody>
      </p:sp>
      <p:sp>
        <p:nvSpPr>
          <p:cNvPr id="10" name="Rectangle 5">
            <a:extLst>
              <a:ext uri="{FF2B5EF4-FFF2-40B4-BE49-F238E27FC236}">
                <a16:creationId xmlns="" xmlns:a16="http://schemas.microsoft.com/office/drawing/2014/main" id="{AE9E05A3-DACC-4DA2-89EB-2B774EE64E65}"/>
              </a:ext>
            </a:extLst>
          </p:cNvPr>
          <p:cNvSpPr>
            <a:spLocks noGrp="1" noChangeArrowheads="1"/>
          </p:cNvSpPr>
          <p:nvPr>
            <p:ph type="ftr" sz="quarter" idx="11"/>
          </p:nvPr>
        </p:nvSpPr>
        <p:spPr/>
        <p:txBody>
          <a:bodyPr/>
          <a:lstStyle>
            <a:lvl1pPr>
              <a:defRPr/>
            </a:lvl1pPr>
          </a:lstStyle>
          <a:p>
            <a:pPr>
              <a:defRPr/>
            </a:pPr>
            <a:endParaRPr lang="cs-CZ" altLang="cs-CZ" dirty="0"/>
          </a:p>
        </p:txBody>
      </p:sp>
      <p:sp>
        <p:nvSpPr>
          <p:cNvPr id="11" name="Rectangle 6">
            <a:extLst>
              <a:ext uri="{FF2B5EF4-FFF2-40B4-BE49-F238E27FC236}">
                <a16:creationId xmlns="" xmlns:a16="http://schemas.microsoft.com/office/drawing/2014/main" id="{A694450E-132E-42C6-B5A1-73F0F54BE521}"/>
              </a:ext>
            </a:extLst>
          </p:cNvPr>
          <p:cNvSpPr>
            <a:spLocks noGrp="1" noChangeArrowheads="1"/>
          </p:cNvSpPr>
          <p:nvPr>
            <p:ph type="sldNum" sz="quarter" idx="12"/>
          </p:nvPr>
        </p:nvSpPr>
        <p:spPr/>
        <p:txBody>
          <a:bodyPr/>
          <a:lstStyle>
            <a:lvl1pPr>
              <a:defRPr/>
            </a:lvl1pPr>
          </a:lstStyle>
          <a:p>
            <a:pPr>
              <a:defRPr/>
            </a:pPr>
            <a:fld id="{E1AC2273-8CD6-494B-BD45-7A63820AB24A}" type="slidenum">
              <a:rPr lang="cs-CZ" altLang="cs-CZ"/>
              <a:pPr>
                <a:defRPr/>
              </a:pPr>
              <a:t>‹#›</a:t>
            </a:fld>
            <a:endParaRPr lang="cs-CZ" altLang="cs-CZ"/>
          </a:p>
        </p:txBody>
      </p:sp>
    </p:spTree>
    <p:extLst>
      <p:ext uri="{BB962C8B-B14F-4D97-AF65-F5344CB8AC3E}">
        <p14:creationId xmlns:p14="http://schemas.microsoft.com/office/powerpoint/2010/main" val="1954321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 xmlns:a16="http://schemas.microsoft.com/office/drawing/2014/main" id="{76B67B13-8BCF-4FB3-A1FE-668A06DEE20D}"/>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 xmlns:a16="http://schemas.microsoft.com/office/drawing/2014/main" id="{14BA9334-5D22-4A7D-80D9-ACA920EB600B}"/>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 xmlns:a16="http://schemas.microsoft.com/office/drawing/2014/main" id="{9E1D1142-CAEB-4CF7-8222-76C34D0A37E2}"/>
              </a:ext>
            </a:extLst>
          </p:cNvPr>
          <p:cNvSpPr>
            <a:spLocks noGrp="1" noChangeArrowheads="1"/>
          </p:cNvSpPr>
          <p:nvPr>
            <p:ph type="sldNum" sz="quarter" idx="12"/>
          </p:nvPr>
        </p:nvSpPr>
        <p:spPr>
          <a:ln/>
        </p:spPr>
        <p:txBody>
          <a:bodyPr/>
          <a:lstStyle>
            <a:lvl1pPr>
              <a:defRPr/>
            </a:lvl1pPr>
          </a:lstStyle>
          <a:p>
            <a:pPr>
              <a:defRPr/>
            </a:pPr>
            <a:fld id="{6020BA69-EF4E-4EAB-92A9-761D5C0ADE3C}" type="slidenum">
              <a:rPr lang="cs-CZ" altLang="cs-CZ"/>
              <a:pPr>
                <a:defRPr/>
              </a:pPr>
              <a:t>‹#›</a:t>
            </a:fld>
            <a:endParaRPr lang="cs-CZ" altLang="cs-CZ"/>
          </a:p>
        </p:txBody>
      </p:sp>
    </p:spTree>
    <p:extLst>
      <p:ext uri="{BB962C8B-B14F-4D97-AF65-F5344CB8AC3E}">
        <p14:creationId xmlns:p14="http://schemas.microsoft.com/office/powerpoint/2010/main" val="2819159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 xmlns:a16="http://schemas.microsoft.com/office/drawing/2014/main" id="{5B8DB277-44A8-49F7-AD68-A186595E6435}"/>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 xmlns:a16="http://schemas.microsoft.com/office/drawing/2014/main" id="{36131853-0924-4F08-B5EE-2445DDABCF89}"/>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 xmlns:a16="http://schemas.microsoft.com/office/drawing/2014/main" id="{0F5F25DB-8ED2-427A-ACDA-1893F4C406F9}"/>
              </a:ext>
            </a:extLst>
          </p:cNvPr>
          <p:cNvSpPr>
            <a:spLocks noGrp="1" noChangeArrowheads="1"/>
          </p:cNvSpPr>
          <p:nvPr>
            <p:ph type="sldNum" sz="quarter" idx="12"/>
          </p:nvPr>
        </p:nvSpPr>
        <p:spPr>
          <a:ln/>
        </p:spPr>
        <p:txBody>
          <a:bodyPr/>
          <a:lstStyle>
            <a:lvl1pPr>
              <a:defRPr/>
            </a:lvl1pPr>
          </a:lstStyle>
          <a:p>
            <a:pPr>
              <a:defRPr/>
            </a:pPr>
            <a:fld id="{5CAA9661-F08F-4F72-900C-C27355383F94}" type="slidenum">
              <a:rPr lang="cs-CZ" altLang="cs-CZ"/>
              <a:pPr>
                <a:defRPr/>
              </a:pPr>
              <a:t>‹#›</a:t>
            </a:fld>
            <a:endParaRPr lang="cs-CZ" altLang="cs-CZ"/>
          </a:p>
        </p:txBody>
      </p:sp>
    </p:spTree>
    <p:extLst>
      <p:ext uri="{BB962C8B-B14F-4D97-AF65-F5344CB8AC3E}">
        <p14:creationId xmlns:p14="http://schemas.microsoft.com/office/powerpoint/2010/main" val="1045132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 xmlns:a16="http://schemas.microsoft.com/office/drawing/2014/main" id="{0077EC5B-E088-4E4F-8822-05C20B6DF68D}"/>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 xmlns:a16="http://schemas.microsoft.com/office/drawing/2014/main" id="{895FB158-C703-42F1-A8C2-14CAC81B7FE3}"/>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 xmlns:a16="http://schemas.microsoft.com/office/drawing/2014/main" id="{2C9A8006-A866-4D99-B502-EC3B5558910A}"/>
              </a:ext>
            </a:extLst>
          </p:cNvPr>
          <p:cNvSpPr>
            <a:spLocks noGrp="1" noChangeArrowheads="1"/>
          </p:cNvSpPr>
          <p:nvPr>
            <p:ph type="sldNum" sz="quarter" idx="12"/>
          </p:nvPr>
        </p:nvSpPr>
        <p:spPr>
          <a:ln/>
        </p:spPr>
        <p:txBody>
          <a:bodyPr/>
          <a:lstStyle>
            <a:lvl1pPr>
              <a:defRPr/>
            </a:lvl1pPr>
          </a:lstStyle>
          <a:p>
            <a:pPr>
              <a:defRPr/>
            </a:pPr>
            <a:fld id="{8EAAA34E-B5D5-45A7-99B4-6F97E354C197}" type="slidenum">
              <a:rPr lang="cs-CZ" altLang="cs-CZ"/>
              <a:pPr>
                <a:defRPr/>
              </a:pPr>
              <a:t>‹#›</a:t>
            </a:fld>
            <a:endParaRPr lang="cs-CZ" altLang="cs-CZ"/>
          </a:p>
        </p:txBody>
      </p:sp>
    </p:spTree>
    <p:extLst>
      <p:ext uri="{BB962C8B-B14F-4D97-AF65-F5344CB8AC3E}">
        <p14:creationId xmlns:p14="http://schemas.microsoft.com/office/powerpoint/2010/main" val="622585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a:extLst>
              <a:ext uri="{FF2B5EF4-FFF2-40B4-BE49-F238E27FC236}">
                <a16:creationId xmlns="" xmlns:a16="http://schemas.microsoft.com/office/drawing/2014/main" id="{1AF83C10-2B05-4802-A9A0-23722607C2C9}"/>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 xmlns:a16="http://schemas.microsoft.com/office/drawing/2014/main" id="{7E7CEFEE-E655-425B-A460-B19F07CC9824}"/>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 xmlns:a16="http://schemas.microsoft.com/office/drawing/2014/main" id="{5EB27966-EC4B-48EF-8095-F9E2A8207CA7}"/>
              </a:ext>
            </a:extLst>
          </p:cNvPr>
          <p:cNvSpPr>
            <a:spLocks noGrp="1" noChangeArrowheads="1"/>
          </p:cNvSpPr>
          <p:nvPr>
            <p:ph type="sldNum" sz="quarter" idx="12"/>
          </p:nvPr>
        </p:nvSpPr>
        <p:spPr>
          <a:ln/>
        </p:spPr>
        <p:txBody>
          <a:bodyPr/>
          <a:lstStyle>
            <a:lvl1pPr>
              <a:defRPr/>
            </a:lvl1pPr>
          </a:lstStyle>
          <a:p>
            <a:pPr>
              <a:defRPr/>
            </a:pPr>
            <a:fld id="{8D4BE136-FCFD-477E-A664-CD5A5F7B3C0B}" type="slidenum">
              <a:rPr lang="cs-CZ" altLang="cs-CZ"/>
              <a:pPr>
                <a:defRPr/>
              </a:pPr>
              <a:t>‹#›</a:t>
            </a:fld>
            <a:endParaRPr lang="cs-CZ" altLang="cs-CZ"/>
          </a:p>
        </p:txBody>
      </p:sp>
    </p:spTree>
    <p:extLst>
      <p:ext uri="{BB962C8B-B14F-4D97-AF65-F5344CB8AC3E}">
        <p14:creationId xmlns:p14="http://schemas.microsoft.com/office/powerpoint/2010/main" val="466116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 xmlns:a16="http://schemas.microsoft.com/office/drawing/2014/main" id="{FBB4A76B-4590-4358-87DE-3C964359401F}"/>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 xmlns:a16="http://schemas.microsoft.com/office/drawing/2014/main" id="{9E29A14B-98E4-4E65-B627-BB94FB0EACBF}"/>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 xmlns:a16="http://schemas.microsoft.com/office/drawing/2014/main" id="{43B64732-CD25-475A-A3FB-078CBEE82F1F}"/>
              </a:ext>
            </a:extLst>
          </p:cNvPr>
          <p:cNvSpPr>
            <a:spLocks noGrp="1" noChangeArrowheads="1"/>
          </p:cNvSpPr>
          <p:nvPr>
            <p:ph type="sldNum" sz="quarter" idx="12"/>
          </p:nvPr>
        </p:nvSpPr>
        <p:spPr>
          <a:ln/>
        </p:spPr>
        <p:txBody>
          <a:bodyPr/>
          <a:lstStyle>
            <a:lvl1pPr>
              <a:defRPr/>
            </a:lvl1pPr>
          </a:lstStyle>
          <a:p>
            <a:pPr>
              <a:defRPr/>
            </a:pPr>
            <a:fld id="{8610D0DA-60AF-40A2-BB12-2E714FA07A3C}" type="slidenum">
              <a:rPr lang="cs-CZ" altLang="cs-CZ"/>
              <a:pPr>
                <a:defRPr/>
              </a:pPr>
              <a:t>‹#›</a:t>
            </a:fld>
            <a:endParaRPr lang="cs-CZ" altLang="cs-CZ"/>
          </a:p>
        </p:txBody>
      </p:sp>
    </p:spTree>
    <p:extLst>
      <p:ext uri="{BB962C8B-B14F-4D97-AF65-F5344CB8AC3E}">
        <p14:creationId xmlns:p14="http://schemas.microsoft.com/office/powerpoint/2010/main" val="3129160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a:extLst>
              <a:ext uri="{FF2B5EF4-FFF2-40B4-BE49-F238E27FC236}">
                <a16:creationId xmlns="" xmlns:a16="http://schemas.microsoft.com/office/drawing/2014/main" id="{D9A7410B-3BCB-469E-A6A0-3CD6EBEB6A70}"/>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8" name="Rectangle 5">
            <a:extLst>
              <a:ext uri="{FF2B5EF4-FFF2-40B4-BE49-F238E27FC236}">
                <a16:creationId xmlns="" xmlns:a16="http://schemas.microsoft.com/office/drawing/2014/main" id="{A990C15F-86D2-48AD-A382-A9EE61DDB3AA}"/>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9" name="Rectangle 6">
            <a:extLst>
              <a:ext uri="{FF2B5EF4-FFF2-40B4-BE49-F238E27FC236}">
                <a16:creationId xmlns="" xmlns:a16="http://schemas.microsoft.com/office/drawing/2014/main" id="{F6582057-DBCC-45D1-9E28-201B69B294FF}"/>
              </a:ext>
            </a:extLst>
          </p:cNvPr>
          <p:cNvSpPr>
            <a:spLocks noGrp="1" noChangeArrowheads="1"/>
          </p:cNvSpPr>
          <p:nvPr>
            <p:ph type="sldNum" sz="quarter" idx="12"/>
          </p:nvPr>
        </p:nvSpPr>
        <p:spPr>
          <a:ln/>
        </p:spPr>
        <p:txBody>
          <a:bodyPr/>
          <a:lstStyle>
            <a:lvl1pPr>
              <a:defRPr/>
            </a:lvl1pPr>
          </a:lstStyle>
          <a:p>
            <a:pPr>
              <a:defRPr/>
            </a:pPr>
            <a:fld id="{8BBDC4B4-E07F-4BD6-B31C-91592E779D72}" type="slidenum">
              <a:rPr lang="cs-CZ" altLang="cs-CZ"/>
              <a:pPr>
                <a:defRPr/>
              </a:pPr>
              <a:t>‹#›</a:t>
            </a:fld>
            <a:endParaRPr lang="cs-CZ" altLang="cs-CZ"/>
          </a:p>
        </p:txBody>
      </p:sp>
    </p:spTree>
    <p:extLst>
      <p:ext uri="{BB962C8B-B14F-4D97-AF65-F5344CB8AC3E}">
        <p14:creationId xmlns:p14="http://schemas.microsoft.com/office/powerpoint/2010/main" val="2400523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a:extLst>
              <a:ext uri="{FF2B5EF4-FFF2-40B4-BE49-F238E27FC236}">
                <a16:creationId xmlns="" xmlns:a16="http://schemas.microsoft.com/office/drawing/2014/main" id="{F2843561-A3F7-4885-A61B-AB9AF6E2EBE4}"/>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4" name="Rectangle 5">
            <a:extLst>
              <a:ext uri="{FF2B5EF4-FFF2-40B4-BE49-F238E27FC236}">
                <a16:creationId xmlns="" xmlns:a16="http://schemas.microsoft.com/office/drawing/2014/main" id="{D339E9F8-6921-4706-8C35-31E6EC3B0E6B}"/>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5" name="Rectangle 6">
            <a:extLst>
              <a:ext uri="{FF2B5EF4-FFF2-40B4-BE49-F238E27FC236}">
                <a16:creationId xmlns="" xmlns:a16="http://schemas.microsoft.com/office/drawing/2014/main" id="{23C5AA1F-04D0-4256-B894-836BC875AE2C}"/>
              </a:ext>
            </a:extLst>
          </p:cNvPr>
          <p:cNvSpPr>
            <a:spLocks noGrp="1" noChangeArrowheads="1"/>
          </p:cNvSpPr>
          <p:nvPr>
            <p:ph type="sldNum" sz="quarter" idx="12"/>
          </p:nvPr>
        </p:nvSpPr>
        <p:spPr>
          <a:ln/>
        </p:spPr>
        <p:txBody>
          <a:bodyPr/>
          <a:lstStyle>
            <a:lvl1pPr>
              <a:defRPr/>
            </a:lvl1pPr>
          </a:lstStyle>
          <a:p>
            <a:pPr>
              <a:defRPr/>
            </a:pPr>
            <a:fld id="{2F2E2856-1768-437F-9E37-32F7C1C9B6FB}" type="slidenum">
              <a:rPr lang="cs-CZ" altLang="cs-CZ"/>
              <a:pPr>
                <a:defRPr/>
              </a:pPr>
              <a:t>‹#›</a:t>
            </a:fld>
            <a:endParaRPr lang="cs-CZ" altLang="cs-CZ"/>
          </a:p>
        </p:txBody>
      </p:sp>
    </p:spTree>
    <p:extLst>
      <p:ext uri="{BB962C8B-B14F-4D97-AF65-F5344CB8AC3E}">
        <p14:creationId xmlns:p14="http://schemas.microsoft.com/office/powerpoint/2010/main" val="410838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39FEDDAD-4DF8-47A9-B044-91A48ADB51BE}"/>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3" name="Rectangle 5">
            <a:extLst>
              <a:ext uri="{FF2B5EF4-FFF2-40B4-BE49-F238E27FC236}">
                <a16:creationId xmlns="" xmlns:a16="http://schemas.microsoft.com/office/drawing/2014/main" id="{CB58959D-7381-4339-A060-513060B38A34}"/>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4" name="Rectangle 6">
            <a:extLst>
              <a:ext uri="{FF2B5EF4-FFF2-40B4-BE49-F238E27FC236}">
                <a16:creationId xmlns="" xmlns:a16="http://schemas.microsoft.com/office/drawing/2014/main" id="{68782619-9C14-4A2F-AE57-CDB3FA61BFD9}"/>
              </a:ext>
            </a:extLst>
          </p:cNvPr>
          <p:cNvSpPr>
            <a:spLocks noGrp="1" noChangeArrowheads="1"/>
          </p:cNvSpPr>
          <p:nvPr>
            <p:ph type="sldNum" sz="quarter" idx="12"/>
          </p:nvPr>
        </p:nvSpPr>
        <p:spPr>
          <a:ln/>
        </p:spPr>
        <p:txBody>
          <a:bodyPr/>
          <a:lstStyle>
            <a:lvl1pPr>
              <a:defRPr/>
            </a:lvl1pPr>
          </a:lstStyle>
          <a:p>
            <a:pPr>
              <a:defRPr/>
            </a:pPr>
            <a:fld id="{B556C583-586D-468F-A676-962D35248425}" type="slidenum">
              <a:rPr lang="cs-CZ" altLang="cs-CZ"/>
              <a:pPr>
                <a:defRPr/>
              </a:pPr>
              <a:t>‹#›</a:t>
            </a:fld>
            <a:endParaRPr lang="cs-CZ" altLang="cs-CZ"/>
          </a:p>
        </p:txBody>
      </p:sp>
    </p:spTree>
    <p:extLst>
      <p:ext uri="{BB962C8B-B14F-4D97-AF65-F5344CB8AC3E}">
        <p14:creationId xmlns:p14="http://schemas.microsoft.com/office/powerpoint/2010/main" val="2466776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a:extLst>
              <a:ext uri="{FF2B5EF4-FFF2-40B4-BE49-F238E27FC236}">
                <a16:creationId xmlns="" xmlns:a16="http://schemas.microsoft.com/office/drawing/2014/main" id="{D92D924B-8559-46CE-89D8-1E9F9675117C}"/>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 xmlns:a16="http://schemas.microsoft.com/office/drawing/2014/main" id="{C3C814FA-46B1-497D-8F2C-1F776AA728F4}"/>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 xmlns:a16="http://schemas.microsoft.com/office/drawing/2014/main" id="{73CA888D-9EB8-4AAC-BB30-28B378C6000E}"/>
              </a:ext>
            </a:extLst>
          </p:cNvPr>
          <p:cNvSpPr>
            <a:spLocks noGrp="1" noChangeArrowheads="1"/>
          </p:cNvSpPr>
          <p:nvPr>
            <p:ph type="sldNum" sz="quarter" idx="12"/>
          </p:nvPr>
        </p:nvSpPr>
        <p:spPr>
          <a:ln/>
        </p:spPr>
        <p:txBody>
          <a:bodyPr/>
          <a:lstStyle>
            <a:lvl1pPr>
              <a:defRPr/>
            </a:lvl1pPr>
          </a:lstStyle>
          <a:p>
            <a:pPr>
              <a:defRPr/>
            </a:pPr>
            <a:fld id="{3618EDEA-EAEF-4270-B474-BE42BC0D6909}" type="slidenum">
              <a:rPr lang="cs-CZ" altLang="cs-CZ"/>
              <a:pPr>
                <a:defRPr/>
              </a:pPr>
              <a:t>‹#›</a:t>
            </a:fld>
            <a:endParaRPr lang="cs-CZ" altLang="cs-CZ"/>
          </a:p>
        </p:txBody>
      </p:sp>
    </p:spTree>
    <p:extLst>
      <p:ext uri="{BB962C8B-B14F-4D97-AF65-F5344CB8AC3E}">
        <p14:creationId xmlns:p14="http://schemas.microsoft.com/office/powerpoint/2010/main" val="3809684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a:extLst>
              <a:ext uri="{FF2B5EF4-FFF2-40B4-BE49-F238E27FC236}">
                <a16:creationId xmlns="" xmlns:a16="http://schemas.microsoft.com/office/drawing/2014/main" id="{7F52C4EA-15E0-49E9-BAE4-9A47B73336A5}"/>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 xmlns:a16="http://schemas.microsoft.com/office/drawing/2014/main" id="{D1D522AC-740D-48F4-A3FD-07D4A263BAE0}"/>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 xmlns:a16="http://schemas.microsoft.com/office/drawing/2014/main" id="{5BFC0E79-686A-44C8-9AA8-AD452BEBCEFF}"/>
              </a:ext>
            </a:extLst>
          </p:cNvPr>
          <p:cNvSpPr>
            <a:spLocks noGrp="1" noChangeArrowheads="1"/>
          </p:cNvSpPr>
          <p:nvPr>
            <p:ph type="sldNum" sz="quarter" idx="12"/>
          </p:nvPr>
        </p:nvSpPr>
        <p:spPr>
          <a:ln/>
        </p:spPr>
        <p:txBody>
          <a:bodyPr/>
          <a:lstStyle>
            <a:lvl1pPr>
              <a:defRPr/>
            </a:lvl1pPr>
          </a:lstStyle>
          <a:p>
            <a:pPr>
              <a:defRPr/>
            </a:pPr>
            <a:fld id="{EC3E41C3-7BF1-4E9F-BD6B-E30F0188B9C9}" type="slidenum">
              <a:rPr lang="cs-CZ" altLang="cs-CZ"/>
              <a:pPr>
                <a:defRPr/>
              </a:pPr>
              <a:t>‹#›</a:t>
            </a:fld>
            <a:endParaRPr lang="cs-CZ" altLang="cs-CZ"/>
          </a:p>
        </p:txBody>
      </p:sp>
    </p:spTree>
    <p:extLst>
      <p:ext uri="{BB962C8B-B14F-4D97-AF65-F5344CB8AC3E}">
        <p14:creationId xmlns:p14="http://schemas.microsoft.com/office/powerpoint/2010/main" val="200275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ABFD1EDC-1C6D-4E05-87FC-E1BD7ADF9475}"/>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Rectangle 3">
            <a:extLst>
              <a:ext uri="{FF2B5EF4-FFF2-40B4-BE49-F238E27FC236}">
                <a16:creationId xmlns="" xmlns:a16="http://schemas.microsoft.com/office/drawing/2014/main" id="{4EF93CE2-26C1-43DF-8A7E-6C5A7CBA2397}"/>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8" name="Rectangle 4">
            <a:extLst>
              <a:ext uri="{FF2B5EF4-FFF2-40B4-BE49-F238E27FC236}">
                <a16:creationId xmlns="" xmlns:a16="http://schemas.microsoft.com/office/drawing/2014/main" id="{AFBF6C28-EDA7-4AAA-BA2C-1B3E2DE2F0D7}"/>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cs-CZ" altLang="cs-CZ"/>
          </a:p>
        </p:txBody>
      </p:sp>
      <p:sp>
        <p:nvSpPr>
          <p:cNvPr id="1029" name="Rectangle 5">
            <a:extLst>
              <a:ext uri="{FF2B5EF4-FFF2-40B4-BE49-F238E27FC236}">
                <a16:creationId xmlns="" xmlns:a16="http://schemas.microsoft.com/office/drawing/2014/main" id="{C6EB57F1-65F4-44CC-92AD-CC2D9544827A}"/>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cs-CZ" altLang="cs-CZ"/>
          </a:p>
        </p:txBody>
      </p:sp>
      <p:sp>
        <p:nvSpPr>
          <p:cNvPr id="1030" name="Rectangle 6">
            <a:extLst>
              <a:ext uri="{FF2B5EF4-FFF2-40B4-BE49-F238E27FC236}">
                <a16:creationId xmlns="" xmlns:a16="http://schemas.microsoft.com/office/drawing/2014/main" id="{6F4B6366-04EE-42B2-B228-A79602858B3A}"/>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5ADC34E-726D-4C20-86E2-F9A08E60EFFF}"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791"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pozadi_prezentace">
            <a:extLst>
              <a:ext uri="{FF2B5EF4-FFF2-40B4-BE49-F238E27FC236}">
                <a16:creationId xmlns="" xmlns:a16="http://schemas.microsoft.com/office/drawing/2014/main" id="{20F6DE5E-10DD-46FF-BA33-AAA8132F8D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4378"/>
            <a:ext cx="9144000" cy="673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5">
            <a:extLst>
              <a:ext uri="{FF2B5EF4-FFF2-40B4-BE49-F238E27FC236}">
                <a16:creationId xmlns="" xmlns:a16="http://schemas.microsoft.com/office/drawing/2014/main" id="{C2EF8F6C-5EB1-4C8D-9BD4-389339BC7269}"/>
              </a:ext>
            </a:extLst>
          </p:cNvPr>
          <p:cNvSpPr>
            <a:spLocks noChangeArrowheads="1"/>
          </p:cNvSpPr>
          <p:nvPr/>
        </p:nvSpPr>
        <p:spPr bwMode="auto">
          <a:xfrm>
            <a:off x="0" y="6629351"/>
            <a:ext cx="9144000" cy="306438"/>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ts val="0"/>
              </a:spcBef>
              <a:buFontTx/>
              <a:buNone/>
            </a:pPr>
            <a:r>
              <a:rPr lang="cs-CZ" altLang="cs-CZ" sz="1600" dirty="0">
                <a:solidFill>
                  <a:srgbClr val="FFFFFF"/>
                </a:solidFill>
              </a:rPr>
              <a:t>ERTRAC MSR/NTP 2019, 25.6. Brno</a:t>
            </a:r>
            <a:endParaRPr lang="cs-CZ" altLang="cs-CZ" sz="1600" dirty="0">
              <a:solidFill>
                <a:srgbClr val="FFFFFF"/>
              </a:solidFill>
            </a:endParaRPr>
          </a:p>
        </p:txBody>
      </p:sp>
      <p:sp>
        <p:nvSpPr>
          <p:cNvPr id="5124" name="Rectangle 6">
            <a:extLst>
              <a:ext uri="{FF2B5EF4-FFF2-40B4-BE49-F238E27FC236}">
                <a16:creationId xmlns="" xmlns:a16="http://schemas.microsoft.com/office/drawing/2014/main" id="{35BB0C44-65F2-42F6-A579-560A7F92CFCA}"/>
              </a:ext>
            </a:extLst>
          </p:cNvPr>
          <p:cNvSpPr>
            <a:spLocks noChangeArrowheads="1"/>
          </p:cNvSpPr>
          <p:nvPr/>
        </p:nvSpPr>
        <p:spPr bwMode="auto">
          <a:xfrm>
            <a:off x="0" y="0"/>
            <a:ext cx="9144000" cy="115888"/>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055" name="Text Box 7">
            <a:extLst>
              <a:ext uri="{FF2B5EF4-FFF2-40B4-BE49-F238E27FC236}">
                <a16:creationId xmlns="" xmlns:a16="http://schemas.microsoft.com/office/drawing/2014/main" id="{6838568E-2C36-4B5B-9D09-2B14F9338475}"/>
              </a:ext>
            </a:extLst>
          </p:cNvPr>
          <p:cNvSpPr txBox="1">
            <a:spLocks noChangeArrowheads="1"/>
          </p:cNvSpPr>
          <p:nvPr/>
        </p:nvSpPr>
        <p:spPr bwMode="auto">
          <a:xfrm>
            <a:off x="1835696" y="1685097"/>
            <a:ext cx="6335713"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lnSpc>
                <a:spcPct val="150000"/>
              </a:lnSpc>
              <a:spcBef>
                <a:spcPct val="50000"/>
              </a:spcBef>
              <a:defRPr/>
            </a:pPr>
            <a:r>
              <a:rPr lang="cs-CZ" altLang="cs-CZ" sz="2800" dirty="0" smtClean="0">
                <a:effectLst>
                  <a:outerShdw blurRad="38100" dist="38100" dir="2700000" algn="tl">
                    <a:srgbClr val="C0C0C0"/>
                  </a:outerShdw>
                </a:effectLst>
                <a:latin typeface="Arial Black" pitchFamily="34" charset="0"/>
              </a:rPr>
              <a:t>Technology  </a:t>
            </a:r>
            <a:r>
              <a:rPr lang="cs-CZ" altLang="cs-CZ" sz="2800" dirty="0" err="1" smtClean="0">
                <a:effectLst>
                  <a:outerShdw blurRad="38100" dist="38100" dir="2700000" algn="tl">
                    <a:srgbClr val="C0C0C0"/>
                  </a:outerShdw>
                </a:effectLst>
                <a:latin typeface="Arial Black" pitchFamily="34" charset="0"/>
              </a:rPr>
              <a:t>platform</a:t>
            </a:r>
            <a:r>
              <a:rPr lang="cs-CZ" altLang="cs-CZ" sz="2800" dirty="0" smtClean="0">
                <a:effectLst>
                  <a:outerShdw blurRad="38100" dist="38100" dir="2700000" algn="tl">
                    <a:srgbClr val="C0C0C0"/>
                  </a:outerShdw>
                </a:effectLst>
                <a:latin typeface="Arial Black" pitchFamily="34" charset="0"/>
              </a:rPr>
              <a:t> </a:t>
            </a:r>
            <a:r>
              <a:rPr lang="cs-CZ" altLang="cs-CZ" sz="2800" dirty="0" err="1" smtClean="0">
                <a:effectLst>
                  <a:outerShdw blurRad="38100" dist="38100" dir="2700000" algn="tl">
                    <a:srgbClr val="C0C0C0"/>
                  </a:outerShdw>
                </a:effectLst>
                <a:latin typeface="Arial Black" pitchFamily="34" charset="0"/>
              </a:rPr>
              <a:t>for</a:t>
            </a:r>
            <a:r>
              <a:rPr lang="cs-CZ" altLang="cs-CZ" sz="2800" dirty="0" smtClean="0">
                <a:effectLst>
                  <a:outerShdw blurRad="38100" dist="38100" dir="2700000" algn="tl">
                    <a:srgbClr val="C0C0C0"/>
                  </a:outerShdw>
                </a:effectLst>
                <a:latin typeface="Arial Black" pitchFamily="34" charset="0"/>
              </a:rPr>
              <a:t> </a:t>
            </a:r>
            <a:r>
              <a:rPr lang="cs-CZ" altLang="cs-CZ" sz="2800" dirty="0" err="1" smtClean="0">
                <a:effectLst>
                  <a:outerShdw blurRad="38100" dist="38100" dir="2700000" algn="tl">
                    <a:srgbClr val="C0C0C0"/>
                  </a:outerShdw>
                </a:effectLst>
                <a:latin typeface="Arial Black" pitchFamily="34" charset="0"/>
              </a:rPr>
              <a:t>road</a:t>
            </a:r>
            <a:r>
              <a:rPr lang="cs-CZ" altLang="cs-CZ" sz="2800" dirty="0" smtClean="0">
                <a:effectLst>
                  <a:outerShdw blurRad="38100" dist="38100" dir="2700000" algn="tl">
                    <a:srgbClr val="C0C0C0"/>
                  </a:outerShdw>
                </a:effectLst>
                <a:latin typeface="Arial Black" pitchFamily="34" charset="0"/>
              </a:rPr>
              <a:t> transport </a:t>
            </a:r>
          </a:p>
          <a:p>
            <a:pPr algn="ctr" eaLnBrk="1" hangingPunct="1">
              <a:lnSpc>
                <a:spcPct val="150000"/>
              </a:lnSpc>
              <a:spcBef>
                <a:spcPct val="50000"/>
              </a:spcBef>
              <a:defRPr/>
            </a:pPr>
            <a:endParaRPr lang="cs-CZ" altLang="cs-CZ" sz="2800" dirty="0">
              <a:effectLst>
                <a:outerShdw blurRad="38100" dist="38100" dir="2700000" algn="tl">
                  <a:srgbClr val="C0C0C0"/>
                </a:outerShdw>
              </a:effectLst>
              <a:latin typeface="Arial Black" pitchFamily="34" charset="0"/>
            </a:endParaRPr>
          </a:p>
        </p:txBody>
      </p:sp>
      <p:sp>
        <p:nvSpPr>
          <p:cNvPr id="5126" name="Text Box 8">
            <a:extLst>
              <a:ext uri="{FF2B5EF4-FFF2-40B4-BE49-F238E27FC236}">
                <a16:creationId xmlns="" xmlns:a16="http://schemas.microsoft.com/office/drawing/2014/main" id="{3E1A0F2D-16E8-425A-9B50-89FEE8A86F37}"/>
              </a:ext>
            </a:extLst>
          </p:cNvPr>
          <p:cNvSpPr txBox="1">
            <a:spLocks noChangeArrowheads="1"/>
          </p:cNvSpPr>
          <p:nvPr/>
        </p:nvSpPr>
        <p:spPr bwMode="auto">
          <a:xfrm>
            <a:off x="3275558" y="2882110"/>
            <a:ext cx="3455988"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endParaRPr lang="cs-CZ" altLang="cs-CZ" sz="2000" b="1" dirty="0" smtClean="0">
              <a:solidFill>
                <a:srgbClr val="CC0000"/>
              </a:solidFill>
            </a:endParaRPr>
          </a:p>
          <a:p>
            <a:pPr algn="ctr" eaLnBrk="1" hangingPunct="1">
              <a:spcBef>
                <a:spcPct val="50000"/>
              </a:spcBef>
              <a:buFontTx/>
              <a:buNone/>
            </a:pPr>
            <a:r>
              <a:rPr lang="cs-CZ" altLang="cs-CZ" sz="2000" b="1" dirty="0" smtClean="0">
                <a:solidFill>
                  <a:srgbClr val="CC0000"/>
                </a:solidFill>
              </a:rPr>
              <a:t>Ing. Václav Fencl, CSc.</a:t>
            </a:r>
            <a:endParaRPr lang="cs-CZ" altLang="cs-CZ" sz="2000" b="1" dirty="0">
              <a:solidFill>
                <a:srgbClr val="CC0000"/>
              </a:solidFill>
            </a:endParaRPr>
          </a:p>
        </p:txBody>
      </p:sp>
      <p:grpSp>
        <p:nvGrpSpPr>
          <p:cNvPr id="5127" name="Skupina 1">
            <a:extLst>
              <a:ext uri="{FF2B5EF4-FFF2-40B4-BE49-F238E27FC236}">
                <a16:creationId xmlns="" xmlns:a16="http://schemas.microsoft.com/office/drawing/2014/main" id="{43CDDFD8-9B21-4981-8125-B6C901D361FB}"/>
              </a:ext>
            </a:extLst>
          </p:cNvPr>
          <p:cNvGrpSpPr>
            <a:grpSpLocks/>
          </p:cNvGrpSpPr>
          <p:nvPr/>
        </p:nvGrpSpPr>
        <p:grpSpPr bwMode="auto">
          <a:xfrm>
            <a:off x="2699792" y="204788"/>
            <a:ext cx="5905500" cy="789960"/>
            <a:chOff x="2483751" y="190538"/>
            <a:chExt cx="6048308" cy="803749"/>
          </a:xfrm>
        </p:grpSpPr>
        <p:sp>
          <p:nvSpPr>
            <p:cNvPr id="7" name="Obdélník 6">
              <a:extLst>
                <a:ext uri="{FF2B5EF4-FFF2-40B4-BE49-F238E27FC236}">
                  <a16:creationId xmlns="" xmlns:a16="http://schemas.microsoft.com/office/drawing/2014/main" id="{AE5EE852-0FA5-4160-AD08-A76CB2681DDC}"/>
                </a:ext>
              </a:extLst>
            </p:cNvPr>
            <p:cNvSpPr/>
            <p:nvPr/>
          </p:nvSpPr>
          <p:spPr>
            <a:xfrm>
              <a:off x="3708045" y="190538"/>
              <a:ext cx="4824014" cy="573400"/>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cs-CZ"/>
            </a:p>
          </p:txBody>
        </p:sp>
        <p:pic>
          <p:nvPicPr>
            <p:cNvPr id="5129" name="Picture 2" descr="D:\Users\Janosikova\Desktop\logo-eu-op-pik.png">
              <a:extLst>
                <a:ext uri="{FF2B5EF4-FFF2-40B4-BE49-F238E27FC236}">
                  <a16:creationId xmlns="" xmlns:a16="http://schemas.microsoft.com/office/drawing/2014/main" id="{E9705B82-4143-415A-90B6-999BDC35023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751" y="190676"/>
              <a:ext cx="2876223" cy="803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0" name="Picture 3" descr="D:\Users\Janosikova\Desktop\logo-mpo.png">
              <a:extLst>
                <a:ext uri="{FF2B5EF4-FFF2-40B4-BE49-F238E27FC236}">
                  <a16:creationId xmlns="" xmlns:a16="http://schemas.microsoft.com/office/drawing/2014/main" id="{5E5AF9F2-B629-41FF-950F-64B01B3E92C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63865" y="307313"/>
              <a:ext cx="1152445" cy="552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 xmlns:a16="http://schemas.microsoft.com/office/drawing/2014/main" id="{F74295BC-883D-4ADA-ADCC-474475718A1D}"/>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solidFill>
                <a:srgbClr val="000000"/>
              </a:solidFill>
            </a:endParaRPr>
          </a:p>
        </p:txBody>
      </p:sp>
      <p:sp>
        <p:nvSpPr>
          <p:cNvPr id="6147" name="Text Box 6">
            <a:extLst>
              <a:ext uri="{FF2B5EF4-FFF2-40B4-BE49-F238E27FC236}">
                <a16:creationId xmlns="" xmlns:a16="http://schemas.microsoft.com/office/drawing/2014/main" id="{249060FD-F237-43B0-B156-8F09C1FAEB8D}"/>
              </a:ext>
            </a:extLst>
          </p:cNvPr>
          <p:cNvSpPr txBox="1">
            <a:spLocks noChangeArrowheads="1"/>
          </p:cNvSpPr>
          <p:nvPr/>
        </p:nvSpPr>
        <p:spPr bwMode="auto">
          <a:xfrm>
            <a:off x="179388" y="6453188"/>
            <a:ext cx="871309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r>
              <a:rPr lang="cs-CZ" altLang="cs-CZ" sz="1600" dirty="0" smtClean="0">
                <a:solidFill>
                  <a:srgbClr val="FFFFFF"/>
                </a:solidFill>
              </a:rPr>
              <a:t>ERTRAC MSR/NTP 2019, 25.6. Brno   </a:t>
            </a:r>
            <a:endParaRPr lang="cs-CZ" altLang="cs-CZ" sz="1600" dirty="0">
              <a:solidFill>
                <a:srgbClr val="FFFFFF"/>
              </a:solidFill>
            </a:endParaRPr>
          </a:p>
        </p:txBody>
      </p:sp>
      <p:sp>
        <p:nvSpPr>
          <p:cNvPr id="6148" name="Podnadpis 2">
            <a:extLst>
              <a:ext uri="{FF2B5EF4-FFF2-40B4-BE49-F238E27FC236}">
                <a16:creationId xmlns="" xmlns:a16="http://schemas.microsoft.com/office/drawing/2014/main" id="{A9C31C6A-4510-4257-9FFC-627E295C6894}"/>
              </a:ext>
            </a:extLst>
          </p:cNvPr>
          <p:cNvSpPr>
            <a:spLocks noGrp="1" noChangeArrowheads="1"/>
          </p:cNvSpPr>
          <p:nvPr>
            <p:ph type="subTitle" idx="4294967295"/>
          </p:nvPr>
        </p:nvSpPr>
        <p:spPr>
          <a:xfrm>
            <a:off x="852488" y="1344613"/>
            <a:ext cx="8291512" cy="4829175"/>
          </a:xfrm>
        </p:spPr>
        <p:txBody>
          <a:bodyPr/>
          <a:lstStyle/>
          <a:p>
            <a:pPr marL="0" indent="0">
              <a:buFontTx/>
              <a:buNone/>
              <a:defRPr/>
            </a:pPr>
            <a:r>
              <a:rPr lang="en-US" altLang="cs-CZ" sz="1800" b="1" dirty="0" smtClean="0">
                <a:solidFill>
                  <a:srgbClr val="003399"/>
                </a:solidFill>
              </a:rPr>
              <a:t>Technology  platform for road transport (TPSD)</a:t>
            </a:r>
          </a:p>
          <a:p>
            <a:pPr marL="0" indent="0">
              <a:buFontTx/>
              <a:buNone/>
              <a:defRPr/>
            </a:pPr>
            <a:endParaRPr lang="en-US" altLang="cs-CZ" sz="1800" b="1" dirty="0" smtClean="0">
              <a:solidFill>
                <a:srgbClr val="003399"/>
              </a:solidFill>
            </a:endParaRPr>
          </a:p>
          <a:p>
            <a:pPr marL="0" indent="0">
              <a:buFontTx/>
              <a:buNone/>
              <a:defRPr/>
            </a:pPr>
            <a:r>
              <a:rPr lang="en-US" altLang="cs-CZ" sz="1800" dirty="0" smtClean="0"/>
              <a:t>TPSD was founded on the meeting on 11 September 2009 in Brno,</a:t>
            </a:r>
          </a:p>
          <a:p>
            <a:pPr marL="0" indent="0">
              <a:buFontTx/>
              <a:buNone/>
              <a:defRPr/>
            </a:pPr>
            <a:r>
              <a:rPr lang="en-US" altLang="cs-CZ" sz="1800" dirty="0" smtClean="0"/>
              <a:t>by 15 members.</a:t>
            </a:r>
          </a:p>
          <a:p>
            <a:pPr marL="0" indent="0">
              <a:buFontTx/>
              <a:buNone/>
              <a:defRPr/>
            </a:pPr>
            <a:endParaRPr lang="en-US" altLang="cs-CZ" sz="1800" dirty="0" smtClean="0"/>
          </a:p>
          <a:p>
            <a:pPr marL="0" indent="0">
              <a:buFontTx/>
              <a:buNone/>
              <a:defRPr/>
            </a:pPr>
            <a:r>
              <a:rPr lang="en-US" altLang="cs-CZ" sz="1800" dirty="0" smtClean="0"/>
              <a:t>The first project funded from the OP  Business and Innovation- Cooperation – Technology Platform  call II</a:t>
            </a:r>
            <a:r>
              <a:rPr lang="cs-CZ" altLang="cs-CZ" sz="1800" dirty="0" smtClean="0"/>
              <a:t> </a:t>
            </a:r>
            <a:r>
              <a:rPr lang="en-US" altLang="cs-CZ" sz="1800" dirty="0" smtClean="0"/>
              <a:t>had been carried out in the period </a:t>
            </a:r>
            <a:endParaRPr lang="cs-CZ" altLang="cs-CZ" sz="1800" dirty="0" smtClean="0"/>
          </a:p>
          <a:p>
            <a:pPr marL="0" indent="0">
              <a:buFontTx/>
              <a:buNone/>
              <a:defRPr/>
            </a:pPr>
            <a:r>
              <a:rPr lang="cs-CZ" altLang="cs-CZ" sz="1800" dirty="0" smtClean="0"/>
              <a:t>1.</a:t>
            </a:r>
            <a:r>
              <a:rPr lang="en-US" altLang="cs-CZ" sz="1800" dirty="0" smtClean="0"/>
              <a:t>3.2010 – 28.2.2013 and  was divided into 6 parts.</a:t>
            </a:r>
          </a:p>
          <a:p>
            <a:pPr marL="0" indent="0">
              <a:buFontTx/>
              <a:buNone/>
              <a:defRPr/>
            </a:pPr>
            <a:endParaRPr lang="en-US" altLang="cs-CZ" sz="1800" dirty="0" smtClean="0"/>
          </a:p>
          <a:p>
            <a:pPr marL="0" indent="0">
              <a:buFontTx/>
              <a:buNone/>
              <a:defRPr/>
            </a:pPr>
            <a:r>
              <a:rPr lang="en-US" altLang="cs-CZ" sz="1800" dirty="0" smtClean="0"/>
              <a:t>Main outputs:</a:t>
            </a:r>
          </a:p>
          <a:p>
            <a:pPr marL="0" indent="0">
              <a:buFontTx/>
              <a:buNone/>
              <a:defRPr/>
            </a:pPr>
            <a:r>
              <a:rPr lang="en-US" altLang="cs-CZ" sz="1800" dirty="0" smtClean="0"/>
              <a:t>Strategic Research Agenda and Implementation Action Plan </a:t>
            </a:r>
          </a:p>
          <a:p>
            <a:pPr marL="0" indent="0">
              <a:buFontTx/>
              <a:buNone/>
              <a:defRPr/>
            </a:pPr>
            <a:endParaRPr lang="cs-CZ" altLang="cs-CZ" sz="1800" dirty="0" smtClean="0"/>
          </a:p>
        </p:txBody>
      </p:sp>
      <p:pic>
        <p:nvPicPr>
          <p:cNvPr id="6150" name="Obrázek 6">
            <a:extLst>
              <a:ext uri="{FF2B5EF4-FFF2-40B4-BE49-F238E27FC236}">
                <a16:creationId xmlns="" xmlns:a16="http://schemas.microsoft.com/office/drawing/2014/main" id="{9AD2E8EE-64FB-4A14-8800-BB0AC9A6CE7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02881" y="552592"/>
            <a:ext cx="113823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Obrázek 10">
            <a:extLst>
              <a:ext uri="{FF2B5EF4-FFF2-40B4-BE49-F238E27FC236}">
                <a16:creationId xmlns="" xmlns:a16="http://schemas.microsoft.com/office/drawing/2014/main" id="{0129ACDB-78E9-45D4-B33B-BB521B05433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8144" y="556419"/>
            <a:ext cx="6985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Users\Janosikova\Desktop\logo-eu-op-pik.png">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574" y="432888"/>
            <a:ext cx="2927424" cy="82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 xmlns:a16="http://schemas.microsoft.com/office/drawing/2014/main" id="{F74295BC-883D-4ADA-ADCC-474475718A1D}"/>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dirty="0">
              <a:solidFill>
                <a:srgbClr val="000000"/>
              </a:solidFill>
            </a:endParaRPr>
          </a:p>
        </p:txBody>
      </p:sp>
      <p:sp>
        <p:nvSpPr>
          <p:cNvPr id="6148" name="Podnadpis 2">
            <a:extLst>
              <a:ext uri="{FF2B5EF4-FFF2-40B4-BE49-F238E27FC236}">
                <a16:creationId xmlns="" xmlns:a16="http://schemas.microsoft.com/office/drawing/2014/main" id="{A9C31C6A-4510-4257-9FFC-627E295C6894}"/>
              </a:ext>
            </a:extLst>
          </p:cNvPr>
          <p:cNvSpPr>
            <a:spLocks noGrp="1" noChangeArrowheads="1"/>
          </p:cNvSpPr>
          <p:nvPr>
            <p:ph type="subTitle" idx="4294967295"/>
          </p:nvPr>
        </p:nvSpPr>
        <p:spPr>
          <a:xfrm>
            <a:off x="852488" y="1344613"/>
            <a:ext cx="8291512" cy="4829175"/>
          </a:xfrm>
        </p:spPr>
        <p:txBody>
          <a:bodyPr/>
          <a:lstStyle/>
          <a:p>
            <a:pPr marL="0" indent="0">
              <a:buFontTx/>
              <a:buNone/>
              <a:defRPr/>
            </a:pPr>
            <a:r>
              <a:rPr lang="en-US" altLang="cs-CZ" sz="1800" b="1" dirty="0" smtClean="0">
                <a:solidFill>
                  <a:srgbClr val="003399"/>
                </a:solidFill>
              </a:rPr>
              <a:t> Second project in the call II – Continuation </a:t>
            </a:r>
            <a:r>
              <a:rPr lang="en-US" altLang="cs-CZ" sz="1800" dirty="0" smtClean="0"/>
              <a:t> </a:t>
            </a:r>
          </a:p>
          <a:p>
            <a:pPr marL="0" indent="0">
              <a:buNone/>
              <a:defRPr/>
            </a:pPr>
            <a:endParaRPr lang="cs-CZ" altLang="cs-CZ" sz="1800" dirty="0" smtClean="0"/>
          </a:p>
          <a:p>
            <a:pPr marL="0" indent="0">
              <a:buNone/>
              <a:defRPr/>
            </a:pPr>
            <a:r>
              <a:rPr lang="en-US" altLang="cs-CZ" sz="1800" dirty="0" smtClean="0"/>
              <a:t>The project had been carried out in the period 1.3.2013 -31.12.2014, </a:t>
            </a:r>
          </a:p>
          <a:p>
            <a:pPr marL="0" indent="0">
              <a:buNone/>
              <a:defRPr/>
            </a:pPr>
            <a:r>
              <a:rPr lang="en-US" altLang="cs-CZ" sz="1800" dirty="0" smtClean="0"/>
              <a:t>The project was divided into 4 parts </a:t>
            </a:r>
          </a:p>
          <a:p>
            <a:pPr marL="0" indent="0">
              <a:buNone/>
              <a:defRPr/>
            </a:pPr>
            <a:r>
              <a:rPr lang="en-US" altLang="cs-CZ" sz="1800" dirty="0" smtClean="0"/>
              <a:t>Platform members: 13</a:t>
            </a:r>
          </a:p>
          <a:p>
            <a:pPr marL="0" indent="0">
              <a:buNone/>
              <a:defRPr/>
            </a:pPr>
            <a:r>
              <a:rPr lang="en-US" altLang="cs-CZ" sz="1800" dirty="0" smtClean="0"/>
              <a:t>Main outputs:</a:t>
            </a:r>
            <a:endParaRPr lang="cs-CZ" altLang="cs-CZ" sz="1800" dirty="0" smtClean="0"/>
          </a:p>
          <a:p>
            <a:pPr marL="0" indent="0">
              <a:buNone/>
              <a:defRPr/>
            </a:pPr>
            <a:endParaRPr lang="en-US" altLang="cs-CZ" sz="1800" dirty="0" smtClean="0"/>
          </a:p>
          <a:p>
            <a:pPr>
              <a:buFontTx/>
              <a:buChar char="-"/>
              <a:defRPr/>
            </a:pPr>
            <a:r>
              <a:rPr lang="en-US" altLang="cs-CZ" sz="1800" dirty="0" smtClean="0"/>
              <a:t>Strategic Research Agenda and Implementation Action Plan update </a:t>
            </a:r>
          </a:p>
          <a:p>
            <a:pPr>
              <a:buFontTx/>
              <a:buChar char="-"/>
              <a:defRPr/>
            </a:pPr>
            <a:r>
              <a:rPr lang="en-US" altLang="cs-CZ" sz="1800" dirty="0" smtClean="0"/>
              <a:t>International cooperation</a:t>
            </a:r>
          </a:p>
          <a:p>
            <a:pPr>
              <a:buFontTx/>
              <a:buChar char="-"/>
              <a:defRPr/>
            </a:pPr>
            <a:r>
              <a:rPr lang="cs-CZ" altLang="cs-CZ" sz="1800" dirty="0" smtClean="0"/>
              <a:t>I</a:t>
            </a:r>
            <a:r>
              <a:rPr lang="en-US" altLang="cs-CZ" sz="1800" dirty="0" smtClean="0"/>
              <a:t>initiating </a:t>
            </a:r>
            <a:r>
              <a:rPr lang="en-US" altLang="cs-CZ" sz="1800" dirty="0" smtClean="0"/>
              <a:t>research and development projects in the commercial and public spheres</a:t>
            </a:r>
          </a:p>
          <a:p>
            <a:pPr marL="0" indent="0">
              <a:buNone/>
              <a:defRPr/>
            </a:pPr>
            <a:endParaRPr lang="en-US" altLang="cs-CZ" sz="1800" dirty="0" smtClean="0"/>
          </a:p>
          <a:p>
            <a:pPr marL="0" indent="0">
              <a:buNone/>
              <a:defRPr/>
            </a:pPr>
            <a:r>
              <a:rPr lang="en-US" altLang="cs-CZ" sz="1800" dirty="0" smtClean="0"/>
              <a:t>Our members submitted 11 national and 1 international  research projects</a:t>
            </a:r>
          </a:p>
          <a:p>
            <a:pPr>
              <a:defRPr/>
            </a:pPr>
            <a:endParaRPr lang="cs-CZ" altLang="cs-CZ" sz="1600" b="1" dirty="0"/>
          </a:p>
          <a:p>
            <a:pPr>
              <a:defRPr/>
            </a:pPr>
            <a:endParaRPr lang="cs-CZ" altLang="cs-CZ" sz="1800" b="1" dirty="0">
              <a:solidFill>
                <a:srgbClr val="003399"/>
              </a:solidFill>
            </a:endParaRPr>
          </a:p>
          <a:p>
            <a:pPr>
              <a:defRPr/>
            </a:pPr>
            <a:endParaRPr lang="cs-CZ" altLang="cs-CZ" sz="2000" dirty="0"/>
          </a:p>
        </p:txBody>
      </p:sp>
      <p:pic>
        <p:nvPicPr>
          <p:cNvPr id="6150" name="Obrázek 6">
            <a:extLst>
              <a:ext uri="{FF2B5EF4-FFF2-40B4-BE49-F238E27FC236}">
                <a16:creationId xmlns="" xmlns:a16="http://schemas.microsoft.com/office/drawing/2014/main" id="{9AD2E8EE-64FB-4A14-8800-BB0AC9A6CE7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02881" y="552592"/>
            <a:ext cx="113823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Obrázek 10">
            <a:extLst>
              <a:ext uri="{FF2B5EF4-FFF2-40B4-BE49-F238E27FC236}">
                <a16:creationId xmlns="" xmlns:a16="http://schemas.microsoft.com/office/drawing/2014/main" id="{0129ACDB-78E9-45D4-B33B-BB521B05433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8144" y="556419"/>
            <a:ext cx="6985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Users\Janosikova\Desktop\logo-eu-op-pik.png">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574" y="432888"/>
            <a:ext cx="2927424" cy="82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6">
            <a:extLst>
              <a:ext uri="{FF2B5EF4-FFF2-40B4-BE49-F238E27FC236}">
                <a16:creationId xmlns="" xmlns:a16="http://schemas.microsoft.com/office/drawing/2014/main" id="{249060FD-F237-43B0-B156-8F09C1FAEB8D}"/>
              </a:ext>
            </a:extLst>
          </p:cNvPr>
          <p:cNvSpPr txBox="1">
            <a:spLocks noChangeArrowheads="1"/>
          </p:cNvSpPr>
          <p:nvPr/>
        </p:nvSpPr>
        <p:spPr bwMode="auto">
          <a:xfrm>
            <a:off x="179388" y="6453188"/>
            <a:ext cx="871309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r>
              <a:rPr lang="cs-CZ" altLang="cs-CZ" sz="1600" dirty="0" smtClean="0">
                <a:solidFill>
                  <a:srgbClr val="FFFFFF"/>
                </a:solidFill>
              </a:rPr>
              <a:t>ERTRAC MSR/NTP 2019, 25.6. Brno   </a:t>
            </a:r>
            <a:endParaRPr lang="cs-CZ" altLang="cs-CZ" sz="1600" dirty="0">
              <a:solidFill>
                <a:srgbClr val="FFFFFF"/>
              </a:solidFill>
            </a:endParaRPr>
          </a:p>
        </p:txBody>
      </p:sp>
    </p:spTree>
    <p:extLst>
      <p:ext uri="{BB962C8B-B14F-4D97-AF65-F5344CB8AC3E}">
        <p14:creationId xmlns:p14="http://schemas.microsoft.com/office/powerpoint/2010/main" val="13763514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 xmlns:a16="http://schemas.microsoft.com/office/drawing/2014/main" id="{F74295BC-883D-4ADA-ADCC-474475718A1D}"/>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solidFill>
                <a:srgbClr val="000000"/>
              </a:solidFill>
            </a:endParaRPr>
          </a:p>
        </p:txBody>
      </p:sp>
      <p:sp>
        <p:nvSpPr>
          <p:cNvPr id="6148" name="Podnadpis 2">
            <a:extLst>
              <a:ext uri="{FF2B5EF4-FFF2-40B4-BE49-F238E27FC236}">
                <a16:creationId xmlns="" xmlns:a16="http://schemas.microsoft.com/office/drawing/2014/main" id="{A9C31C6A-4510-4257-9FFC-627E295C6894}"/>
              </a:ext>
            </a:extLst>
          </p:cNvPr>
          <p:cNvSpPr>
            <a:spLocks noGrp="1" noChangeArrowheads="1"/>
          </p:cNvSpPr>
          <p:nvPr>
            <p:ph type="subTitle" idx="4294967295"/>
          </p:nvPr>
        </p:nvSpPr>
        <p:spPr>
          <a:xfrm>
            <a:off x="852488" y="1344613"/>
            <a:ext cx="8291512" cy="4829175"/>
          </a:xfrm>
        </p:spPr>
        <p:txBody>
          <a:bodyPr/>
          <a:lstStyle/>
          <a:p>
            <a:pPr marL="0" indent="0">
              <a:buFontTx/>
              <a:buNone/>
              <a:defRPr/>
            </a:pPr>
            <a:r>
              <a:rPr lang="en-US" altLang="cs-CZ" sz="1800" b="1" dirty="0" smtClean="0">
                <a:solidFill>
                  <a:srgbClr val="003399"/>
                </a:solidFill>
              </a:rPr>
              <a:t>International project  ERA-NET TRANSPORT III</a:t>
            </a:r>
          </a:p>
          <a:p>
            <a:pPr marL="0" indent="0">
              <a:buFontTx/>
              <a:buNone/>
              <a:defRPr/>
            </a:pPr>
            <a:endParaRPr lang="en-US" altLang="cs-CZ" sz="1800" b="1" dirty="0" smtClean="0">
              <a:solidFill>
                <a:srgbClr val="003399"/>
              </a:solidFill>
            </a:endParaRPr>
          </a:p>
          <a:p>
            <a:pPr marL="0" indent="0">
              <a:buNone/>
              <a:defRPr/>
            </a:pPr>
            <a:r>
              <a:rPr lang="en-US" altLang="cs-CZ" sz="1800" dirty="0" smtClean="0"/>
              <a:t>In the period  1.11.2012- 30.4.2016  our platform had been involved in the project of 7FP ERA-NET TRANSPORT III as a consortium member lead by the Dutch organization </a:t>
            </a:r>
            <a:r>
              <a:rPr lang="en-US" altLang="cs-CZ" sz="1800" dirty="0" err="1" smtClean="0"/>
              <a:t>Rijkswaterstaat</a:t>
            </a:r>
            <a:endParaRPr lang="en-US" altLang="cs-CZ" sz="1800" dirty="0" smtClean="0"/>
          </a:p>
          <a:p>
            <a:pPr marL="0" indent="0">
              <a:buNone/>
              <a:defRPr/>
            </a:pPr>
            <a:endParaRPr lang="en-US" altLang="cs-CZ" sz="1800" dirty="0" smtClean="0"/>
          </a:p>
          <a:p>
            <a:pPr>
              <a:defRPr/>
            </a:pPr>
            <a:r>
              <a:rPr lang="en-US" altLang="cs-CZ" sz="1800" dirty="0" smtClean="0"/>
              <a:t>Consortium had 23 organizations </a:t>
            </a:r>
          </a:p>
          <a:p>
            <a:pPr marL="0" indent="0">
              <a:buNone/>
              <a:defRPr/>
            </a:pPr>
            <a:endParaRPr lang="en-US" altLang="cs-CZ" sz="1800" dirty="0" smtClean="0"/>
          </a:p>
          <a:p>
            <a:pPr>
              <a:defRPr/>
            </a:pPr>
            <a:r>
              <a:rPr lang="en-US" altLang="cs-CZ" sz="1800" dirty="0" smtClean="0"/>
              <a:t>The aim of the project was to support the collaboration of European transport research funding providers. As part of the project, two major flagships  for research topics in the field of transport were announced. Our platform represented Technology Agency of Czech Republic in the project</a:t>
            </a:r>
            <a:r>
              <a:rPr lang="cs-CZ" altLang="cs-CZ" sz="1800" dirty="0" smtClean="0"/>
              <a:t>.</a:t>
            </a:r>
          </a:p>
          <a:p>
            <a:pPr>
              <a:defRPr/>
            </a:pPr>
            <a:endParaRPr lang="cs-CZ" altLang="cs-CZ" sz="1600" dirty="0"/>
          </a:p>
          <a:p>
            <a:pPr>
              <a:defRPr/>
            </a:pPr>
            <a:endParaRPr lang="cs-CZ" altLang="cs-CZ" sz="1800" b="1" dirty="0">
              <a:solidFill>
                <a:srgbClr val="003399"/>
              </a:solidFill>
            </a:endParaRPr>
          </a:p>
          <a:p>
            <a:pPr>
              <a:defRPr/>
            </a:pPr>
            <a:endParaRPr lang="cs-CZ" altLang="cs-CZ" sz="2000" dirty="0"/>
          </a:p>
        </p:txBody>
      </p:sp>
      <p:pic>
        <p:nvPicPr>
          <p:cNvPr id="6150" name="Obrázek 6">
            <a:extLst>
              <a:ext uri="{FF2B5EF4-FFF2-40B4-BE49-F238E27FC236}">
                <a16:creationId xmlns="" xmlns:a16="http://schemas.microsoft.com/office/drawing/2014/main" id="{9AD2E8EE-64FB-4A14-8800-BB0AC9A6CE7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02881" y="552592"/>
            <a:ext cx="113823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Obrázek 10">
            <a:extLst>
              <a:ext uri="{FF2B5EF4-FFF2-40B4-BE49-F238E27FC236}">
                <a16:creationId xmlns="" xmlns:a16="http://schemas.microsoft.com/office/drawing/2014/main" id="{0129ACDB-78E9-45D4-B33B-BB521B05433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8144" y="556419"/>
            <a:ext cx="6985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Users\Janosikova\Desktop\logo-eu-op-pik.png">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574" y="432888"/>
            <a:ext cx="2927424" cy="82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6">
            <a:extLst>
              <a:ext uri="{FF2B5EF4-FFF2-40B4-BE49-F238E27FC236}">
                <a16:creationId xmlns="" xmlns:a16="http://schemas.microsoft.com/office/drawing/2014/main" id="{249060FD-F237-43B0-B156-8F09C1FAEB8D}"/>
              </a:ext>
            </a:extLst>
          </p:cNvPr>
          <p:cNvSpPr txBox="1">
            <a:spLocks noChangeArrowheads="1"/>
          </p:cNvSpPr>
          <p:nvPr/>
        </p:nvSpPr>
        <p:spPr bwMode="auto">
          <a:xfrm>
            <a:off x="179388" y="6453188"/>
            <a:ext cx="871309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r>
              <a:rPr lang="cs-CZ" altLang="cs-CZ" sz="1600" dirty="0" smtClean="0">
                <a:solidFill>
                  <a:srgbClr val="FFFFFF"/>
                </a:solidFill>
              </a:rPr>
              <a:t>ERTRAC MSR/NTP 2019, 25.6. Brno   </a:t>
            </a:r>
            <a:endParaRPr lang="cs-CZ" altLang="cs-CZ" sz="1600" dirty="0">
              <a:solidFill>
                <a:srgbClr val="FFFFFF"/>
              </a:solidFill>
            </a:endParaRPr>
          </a:p>
        </p:txBody>
      </p:sp>
    </p:spTree>
    <p:extLst>
      <p:ext uri="{BB962C8B-B14F-4D97-AF65-F5344CB8AC3E}">
        <p14:creationId xmlns:p14="http://schemas.microsoft.com/office/powerpoint/2010/main" val="52964776"/>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 xmlns:a16="http://schemas.microsoft.com/office/drawing/2014/main" id="{F74295BC-883D-4ADA-ADCC-474475718A1D}"/>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solidFill>
                <a:srgbClr val="000000"/>
              </a:solidFill>
            </a:endParaRPr>
          </a:p>
        </p:txBody>
      </p:sp>
      <p:sp>
        <p:nvSpPr>
          <p:cNvPr id="6148" name="Podnadpis 2">
            <a:extLst>
              <a:ext uri="{FF2B5EF4-FFF2-40B4-BE49-F238E27FC236}">
                <a16:creationId xmlns="" xmlns:a16="http://schemas.microsoft.com/office/drawing/2014/main" id="{A9C31C6A-4510-4257-9FFC-627E295C6894}"/>
              </a:ext>
            </a:extLst>
          </p:cNvPr>
          <p:cNvSpPr>
            <a:spLocks noGrp="1" noChangeArrowheads="1"/>
          </p:cNvSpPr>
          <p:nvPr>
            <p:ph type="subTitle" idx="4294967295"/>
          </p:nvPr>
        </p:nvSpPr>
        <p:spPr>
          <a:xfrm>
            <a:off x="852488" y="1344613"/>
            <a:ext cx="8291512" cy="4829175"/>
          </a:xfrm>
        </p:spPr>
        <p:txBody>
          <a:bodyPr/>
          <a:lstStyle/>
          <a:p>
            <a:pPr marL="0" indent="0">
              <a:buFontTx/>
              <a:buNone/>
              <a:defRPr/>
            </a:pPr>
            <a:r>
              <a:rPr lang="pl-PL" altLang="cs-CZ" sz="1800" b="1" dirty="0" smtClean="0">
                <a:solidFill>
                  <a:srgbClr val="003399"/>
                </a:solidFill>
              </a:rPr>
              <a:t>Project Technological trends in road transport</a:t>
            </a:r>
          </a:p>
          <a:p>
            <a:pPr marL="0" indent="0">
              <a:buFontTx/>
              <a:buNone/>
              <a:defRPr/>
            </a:pPr>
            <a:endParaRPr lang="cs-CZ" altLang="cs-CZ" sz="1800" dirty="0" smtClean="0"/>
          </a:p>
          <a:p>
            <a:pPr marL="0" indent="0">
              <a:buNone/>
              <a:defRPr/>
            </a:pPr>
            <a:r>
              <a:rPr lang="en-US" altLang="cs-CZ" sz="1800" dirty="0" smtClean="0"/>
              <a:t>OP Business and Innovation for Competitiveness – Cooperation – Technology platforms, 2017 Call </a:t>
            </a:r>
          </a:p>
          <a:p>
            <a:pPr marL="0" indent="0">
              <a:buNone/>
              <a:defRPr/>
            </a:pPr>
            <a:r>
              <a:rPr lang="en-US" altLang="cs-CZ" sz="1800" dirty="0" smtClean="0"/>
              <a:t>Project started on  30.6.2017, planned termination on 30.6.2020</a:t>
            </a:r>
          </a:p>
          <a:p>
            <a:pPr marL="0" indent="0">
              <a:buNone/>
              <a:defRPr/>
            </a:pPr>
            <a:endParaRPr lang="en-US" altLang="cs-CZ" sz="1800" dirty="0" smtClean="0"/>
          </a:p>
          <a:p>
            <a:pPr marL="0" indent="0">
              <a:buNone/>
              <a:defRPr/>
            </a:pPr>
            <a:r>
              <a:rPr lang="en-US" altLang="cs-CZ" sz="1800" dirty="0" smtClean="0"/>
              <a:t>Main outputs:</a:t>
            </a:r>
          </a:p>
          <a:p>
            <a:pPr marL="0" indent="0">
              <a:buNone/>
              <a:defRPr/>
            </a:pPr>
            <a:r>
              <a:rPr lang="en-US" altLang="cs-CZ" sz="1800" dirty="0" smtClean="0"/>
              <a:t>- Technological foresight  Technological trends in road transport </a:t>
            </a:r>
          </a:p>
          <a:p>
            <a:pPr marL="0" indent="0">
              <a:buNone/>
              <a:defRPr/>
            </a:pPr>
            <a:r>
              <a:rPr lang="en-US" altLang="cs-CZ" sz="1800" dirty="0" smtClean="0"/>
              <a:t>- Strategic Research Agenda and Implementation Action Plan </a:t>
            </a:r>
          </a:p>
          <a:p>
            <a:pPr marL="0" indent="0">
              <a:buNone/>
              <a:defRPr/>
            </a:pPr>
            <a:r>
              <a:rPr lang="en-US" altLang="cs-CZ" sz="1800" dirty="0" smtClean="0"/>
              <a:t>- involving platform members in the work of the European Technology Platform   ERTRAC,</a:t>
            </a:r>
          </a:p>
          <a:p>
            <a:pPr marL="0" indent="0">
              <a:buNone/>
              <a:defRPr/>
            </a:pPr>
            <a:r>
              <a:rPr lang="en-US" altLang="cs-CZ" sz="1800" dirty="0" smtClean="0"/>
              <a:t>- involving platform members in European and national research programs</a:t>
            </a:r>
          </a:p>
          <a:p>
            <a:pPr marL="0" indent="0">
              <a:buNone/>
              <a:defRPr/>
            </a:pPr>
            <a:endParaRPr lang="cs-CZ" altLang="cs-CZ" sz="1800" dirty="0" smtClean="0"/>
          </a:p>
          <a:p>
            <a:pPr>
              <a:defRPr/>
            </a:pPr>
            <a:endParaRPr lang="cs-CZ" altLang="cs-CZ" sz="1800" dirty="0"/>
          </a:p>
          <a:p>
            <a:pPr>
              <a:defRPr/>
            </a:pPr>
            <a:endParaRPr lang="cs-CZ" altLang="cs-CZ" sz="1800" dirty="0"/>
          </a:p>
          <a:p>
            <a:pPr>
              <a:defRPr/>
            </a:pPr>
            <a:endParaRPr lang="cs-CZ" altLang="cs-CZ" sz="1800" dirty="0" smtClean="0"/>
          </a:p>
          <a:p>
            <a:pPr>
              <a:defRPr/>
            </a:pPr>
            <a:endParaRPr lang="cs-CZ" altLang="cs-CZ" sz="1800" dirty="0"/>
          </a:p>
          <a:p>
            <a:pPr>
              <a:defRPr/>
            </a:pPr>
            <a:r>
              <a:rPr lang="cs-CZ" altLang="cs-CZ" sz="1800" dirty="0"/>
              <a:t>(případně dle potřeby místa) </a:t>
            </a:r>
            <a:r>
              <a:rPr lang="cs-CZ" altLang="cs-CZ" sz="1600" dirty="0"/>
              <a:t>Text</a:t>
            </a:r>
          </a:p>
          <a:p>
            <a:pPr marL="0" indent="0">
              <a:buFontTx/>
              <a:buNone/>
              <a:defRPr/>
            </a:pPr>
            <a:r>
              <a:rPr lang="cs-CZ" altLang="cs-CZ" sz="1600" b="1" dirty="0"/>
              <a:t>Dle uvážení i písmo „tučné“ i v textu.</a:t>
            </a:r>
          </a:p>
          <a:p>
            <a:pPr>
              <a:defRPr/>
            </a:pPr>
            <a:endParaRPr lang="cs-CZ" altLang="cs-CZ" sz="1800" b="1" dirty="0">
              <a:solidFill>
                <a:srgbClr val="003399"/>
              </a:solidFill>
            </a:endParaRPr>
          </a:p>
          <a:p>
            <a:pPr>
              <a:defRPr/>
            </a:pPr>
            <a:endParaRPr lang="cs-CZ" altLang="cs-CZ" sz="2000" dirty="0"/>
          </a:p>
        </p:txBody>
      </p:sp>
      <p:pic>
        <p:nvPicPr>
          <p:cNvPr id="6150" name="Obrázek 6">
            <a:extLst>
              <a:ext uri="{FF2B5EF4-FFF2-40B4-BE49-F238E27FC236}">
                <a16:creationId xmlns="" xmlns:a16="http://schemas.microsoft.com/office/drawing/2014/main" id="{9AD2E8EE-64FB-4A14-8800-BB0AC9A6CE7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02881" y="552592"/>
            <a:ext cx="113823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Obrázek 10">
            <a:extLst>
              <a:ext uri="{FF2B5EF4-FFF2-40B4-BE49-F238E27FC236}">
                <a16:creationId xmlns="" xmlns:a16="http://schemas.microsoft.com/office/drawing/2014/main" id="{0129ACDB-78E9-45D4-B33B-BB521B05433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8144" y="556419"/>
            <a:ext cx="6985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Users\Janosikova\Desktop\logo-eu-op-pik.png">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574" y="432888"/>
            <a:ext cx="2927424" cy="82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6">
            <a:extLst>
              <a:ext uri="{FF2B5EF4-FFF2-40B4-BE49-F238E27FC236}">
                <a16:creationId xmlns="" xmlns:a16="http://schemas.microsoft.com/office/drawing/2014/main" id="{249060FD-F237-43B0-B156-8F09C1FAEB8D}"/>
              </a:ext>
            </a:extLst>
          </p:cNvPr>
          <p:cNvSpPr txBox="1">
            <a:spLocks noChangeArrowheads="1"/>
          </p:cNvSpPr>
          <p:nvPr/>
        </p:nvSpPr>
        <p:spPr bwMode="auto">
          <a:xfrm>
            <a:off x="179388" y="6453188"/>
            <a:ext cx="871309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r>
              <a:rPr lang="cs-CZ" altLang="cs-CZ" sz="1600" dirty="0" smtClean="0">
                <a:solidFill>
                  <a:srgbClr val="FFFFFF"/>
                </a:solidFill>
              </a:rPr>
              <a:t>ERTRAC MSR/NTP 2019, 25.6. Brno   </a:t>
            </a:r>
            <a:endParaRPr lang="cs-CZ" altLang="cs-CZ" sz="1600" dirty="0">
              <a:solidFill>
                <a:srgbClr val="FFFFFF"/>
              </a:solidFill>
            </a:endParaRPr>
          </a:p>
        </p:txBody>
      </p:sp>
    </p:spTree>
    <p:extLst>
      <p:ext uri="{BB962C8B-B14F-4D97-AF65-F5344CB8AC3E}">
        <p14:creationId xmlns:p14="http://schemas.microsoft.com/office/powerpoint/2010/main" val="2769304370"/>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 xmlns:a16="http://schemas.microsoft.com/office/drawing/2014/main" id="{F74295BC-883D-4ADA-ADCC-474475718A1D}"/>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solidFill>
                <a:srgbClr val="000000"/>
              </a:solidFill>
            </a:endParaRPr>
          </a:p>
        </p:txBody>
      </p:sp>
      <p:sp>
        <p:nvSpPr>
          <p:cNvPr id="6148" name="Podnadpis 2">
            <a:extLst>
              <a:ext uri="{FF2B5EF4-FFF2-40B4-BE49-F238E27FC236}">
                <a16:creationId xmlns="" xmlns:a16="http://schemas.microsoft.com/office/drawing/2014/main" id="{A9C31C6A-4510-4257-9FFC-627E295C6894}"/>
              </a:ext>
            </a:extLst>
          </p:cNvPr>
          <p:cNvSpPr>
            <a:spLocks noGrp="1" noChangeArrowheads="1"/>
          </p:cNvSpPr>
          <p:nvPr>
            <p:ph type="subTitle" idx="4294967295"/>
          </p:nvPr>
        </p:nvSpPr>
        <p:spPr>
          <a:xfrm>
            <a:off x="852488" y="1344613"/>
            <a:ext cx="8291512" cy="4829175"/>
          </a:xfrm>
        </p:spPr>
        <p:txBody>
          <a:bodyPr/>
          <a:lstStyle/>
          <a:p>
            <a:pPr marL="0" indent="0">
              <a:buFontTx/>
              <a:buNone/>
              <a:defRPr/>
            </a:pPr>
            <a:r>
              <a:rPr lang="pl-PL" altLang="cs-CZ" sz="1800" b="1" dirty="0" smtClean="0">
                <a:solidFill>
                  <a:srgbClr val="003399"/>
                </a:solidFill>
              </a:rPr>
              <a:t>Project  Technological  trends in road transport </a:t>
            </a:r>
          </a:p>
          <a:p>
            <a:pPr marL="0" indent="0">
              <a:buNone/>
              <a:defRPr/>
            </a:pPr>
            <a:r>
              <a:rPr lang="cs-CZ" altLang="cs-CZ" sz="1800" dirty="0" err="1" smtClean="0"/>
              <a:t>Platform</a:t>
            </a:r>
            <a:r>
              <a:rPr lang="cs-CZ" altLang="cs-CZ" sz="1800" dirty="0" smtClean="0"/>
              <a:t> </a:t>
            </a:r>
            <a:r>
              <a:rPr lang="cs-CZ" altLang="cs-CZ" sz="1800" dirty="0" err="1" smtClean="0"/>
              <a:t>members</a:t>
            </a:r>
            <a:r>
              <a:rPr lang="cs-CZ" altLang="cs-CZ" sz="1800" dirty="0" smtClean="0"/>
              <a:t>: 14</a:t>
            </a:r>
            <a:endParaRPr lang="cs-CZ" altLang="cs-CZ" sz="1800" b="1" dirty="0" smtClean="0">
              <a:solidFill>
                <a:srgbClr val="003399"/>
              </a:solidFill>
            </a:endParaRPr>
          </a:p>
          <a:p>
            <a:pPr>
              <a:defRPr/>
            </a:pPr>
            <a:r>
              <a:rPr lang="cs-CZ" altLang="cs-CZ" sz="1800" dirty="0" smtClean="0"/>
              <a:t>Transport </a:t>
            </a:r>
            <a:r>
              <a:rPr lang="cs-CZ" altLang="cs-CZ" sz="1800" dirty="0" err="1" smtClean="0"/>
              <a:t>research</a:t>
            </a:r>
            <a:r>
              <a:rPr lang="cs-CZ" altLang="cs-CZ" sz="1800" dirty="0" smtClean="0"/>
              <a:t> centre (CDV) </a:t>
            </a:r>
          </a:p>
          <a:p>
            <a:pPr>
              <a:defRPr/>
            </a:pPr>
            <a:r>
              <a:rPr lang="cs-CZ" altLang="cs-CZ" sz="1800" dirty="0" smtClean="0"/>
              <a:t>Czech </a:t>
            </a:r>
            <a:r>
              <a:rPr lang="cs-CZ" altLang="cs-CZ" sz="1800" dirty="0" err="1" smtClean="0"/>
              <a:t>Technical</a:t>
            </a:r>
            <a:r>
              <a:rPr lang="cs-CZ" altLang="cs-CZ" sz="1800" dirty="0" smtClean="0"/>
              <a:t> University </a:t>
            </a:r>
            <a:r>
              <a:rPr lang="cs-CZ" altLang="cs-CZ" sz="1800" dirty="0" err="1" smtClean="0"/>
              <a:t>of</a:t>
            </a:r>
            <a:r>
              <a:rPr lang="cs-CZ" altLang="cs-CZ" sz="1800" dirty="0" smtClean="0"/>
              <a:t> Prague, Transport </a:t>
            </a:r>
            <a:r>
              <a:rPr lang="cs-CZ" altLang="cs-CZ" sz="1800" dirty="0" err="1" smtClean="0"/>
              <a:t>Faculty</a:t>
            </a:r>
            <a:r>
              <a:rPr lang="cs-CZ" altLang="cs-CZ" sz="1800" dirty="0" smtClean="0"/>
              <a:t>, </a:t>
            </a:r>
          </a:p>
          <a:p>
            <a:pPr>
              <a:defRPr/>
            </a:pPr>
            <a:r>
              <a:rPr lang="cs-CZ" altLang="cs-CZ" sz="1800" dirty="0" err="1" smtClean="0"/>
              <a:t>Technical</a:t>
            </a:r>
            <a:r>
              <a:rPr lang="cs-CZ" altLang="cs-CZ" sz="1800" dirty="0" smtClean="0"/>
              <a:t> University </a:t>
            </a:r>
            <a:r>
              <a:rPr lang="cs-CZ" altLang="cs-CZ" sz="1800" dirty="0" err="1" smtClean="0"/>
              <a:t>of</a:t>
            </a:r>
            <a:r>
              <a:rPr lang="cs-CZ" altLang="cs-CZ" sz="1800" dirty="0" smtClean="0"/>
              <a:t> Brno, </a:t>
            </a:r>
          </a:p>
          <a:p>
            <a:pPr>
              <a:defRPr/>
            </a:pPr>
            <a:r>
              <a:rPr lang="cs-CZ" altLang="cs-CZ" sz="1800" dirty="0" smtClean="0"/>
              <a:t>University Pardubice, Transport </a:t>
            </a:r>
            <a:r>
              <a:rPr lang="cs-CZ" altLang="cs-CZ" sz="1800" dirty="0" err="1" smtClean="0"/>
              <a:t>Faculty</a:t>
            </a:r>
            <a:r>
              <a:rPr lang="cs-CZ" altLang="cs-CZ" sz="1800" dirty="0" smtClean="0"/>
              <a:t> </a:t>
            </a:r>
          </a:p>
          <a:p>
            <a:pPr>
              <a:defRPr/>
            </a:pPr>
            <a:r>
              <a:rPr lang="cs-CZ" altLang="cs-CZ" sz="1800" dirty="0" smtClean="0"/>
              <a:t>Institute </a:t>
            </a:r>
            <a:r>
              <a:rPr lang="cs-CZ" altLang="cs-CZ" sz="1800" dirty="0" err="1" smtClean="0"/>
              <a:t>of</a:t>
            </a:r>
            <a:r>
              <a:rPr lang="cs-CZ" altLang="cs-CZ" sz="1800" dirty="0" smtClean="0"/>
              <a:t> Technology and Business in České Budějovice</a:t>
            </a:r>
            <a:endParaRPr lang="cs-CZ" altLang="cs-CZ" sz="1800" dirty="0"/>
          </a:p>
          <a:p>
            <a:pPr>
              <a:defRPr/>
            </a:pPr>
            <a:r>
              <a:rPr lang="en-US" altLang="cs-CZ" sz="1800" dirty="0"/>
              <a:t>Road and Motorway Directorate </a:t>
            </a:r>
            <a:r>
              <a:rPr lang="en-US" altLang="cs-CZ" sz="1800"/>
              <a:t>of </a:t>
            </a:r>
            <a:r>
              <a:rPr lang="en-US" altLang="cs-CZ" sz="1800" smtClean="0"/>
              <a:t> </a:t>
            </a:r>
            <a:r>
              <a:rPr lang="en-US" altLang="cs-CZ" sz="1800" dirty="0"/>
              <a:t>Czech Republic</a:t>
            </a:r>
            <a:endParaRPr lang="cs-CZ" altLang="cs-CZ" sz="1800" dirty="0" smtClean="0"/>
          </a:p>
          <a:p>
            <a:pPr>
              <a:defRPr/>
            </a:pPr>
            <a:r>
              <a:rPr lang="en-US" altLang="cs-CZ" sz="1800" dirty="0"/>
              <a:t>Czech Association of Petroleum </a:t>
            </a:r>
            <a:r>
              <a:rPr lang="en-US" altLang="cs-CZ" sz="1800" dirty="0" smtClean="0"/>
              <a:t>Industry</a:t>
            </a:r>
            <a:endParaRPr lang="cs-CZ" altLang="cs-CZ" sz="1800" dirty="0" smtClean="0"/>
          </a:p>
          <a:p>
            <a:pPr>
              <a:defRPr/>
            </a:pPr>
            <a:r>
              <a:rPr lang="cs-CZ" altLang="cs-CZ" sz="1800" dirty="0"/>
              <a:t>Electric Car </a:t>
            </a:r>
            <a:r>
              <a:rPr lang="cs-CZ" altLang="cs-CZ" sz="1800" dirty="0" err="1"/>
              <a:t>Industry</a:t>
            </a:r>
            <a:r>
              <a:rPr lang="cs-CZ" altLang="cs-CZ" sz="1800" dirty="0"/>
              <a:t> </a:t>
            </a:r>
            <a:r>
              <a:rPr lang="cs-CZ" altLang="cs-CZ" sz="1800" dirty="0" err="1"/>
              <a:t>Association</a:t>
            </a:r>
            <a:endParaRPr lang="cs-CZ" altLang="cs-CZ" sz="1800" dirty="0" smtClean="0"/>
          </a:p>
          <a:p>
            <a:pPr>
              <a:defRPr/>
            </a:pPr>
            <a:r>
              <a:rPr lang="cs-CZ" altLang="cs-CZ" sz="1800" dirty="0" smtClean="0"/>
              <a:t>+ </a:t>
            </a:r>
            <a:r>
              <a:rPr lang="cs-CZ" altLang="cs-CZ" sz="1800" dirty="0" err="1" smtClean="0"/>
              <a:t>six</a:t>
            </a:r>
            <a:r>
              <a:rPr lang="cs-CZ" altLang="cs-CZ" sz="1800" dirty="0" smtClean="0"/>
              <a:t> </a:t>
            </a:r>
            <a:r>
              <a:rPr lang="cs-CZ" altLang="cs-CZ" sz="1800" dirty="0" err="1" smtClean="0"/>
              <a:t>private</a:t>
            </a:r>
            <a:r>
              <a:rPr lang="cs-CZ" altLang="cs-CZ" sz="1800" dirty="0" smtClean="0"/>
              <a:t> </a:t>
            </a:r>
            <a:r>
              <a:rPr lang="cs-CZ" altLang="cs-CZ" sz="1800" dirty="0" err="1" smtClean="0"/>
              <a:t>companies</a:t>
            </a:r>
            <a:r>
              <a:rPr lang="cs-CZ" altLang="cs-CZ" sz="1800" dirty="0" smtClean="0"/>
              <a:t> (joint-</a:t>
            </a:r>
            <a:r>
              <a:rPr lang="cs-CZ" altLang="cs-CZ" sz="1800" dirty="0" err="1" smtClean="0"/>
              <a:t>stock</a:t>
            </a:r>
            <a:r>
              <a:rPr lang="cs-CZ" altLang="cs-CZ" sz="1800" dirty="0" smtClean="0"/>
              <a:t> </a:t>
            </a:r>
            <a:r>
              <a:rPr lang="cs-CZ" altLang="cs-CZ" sz="1800" dirty="0" err="1" smtClean="0"/>
              <a:t>companies</a:t>
            </a:r>
            <a:r>
              <a:rPr lang="cs-CZ" altLang="cs-CZ" sz="1800" dirty="0" smtClean="0"/>
              <a:t> and  </a:t>
            </a:r>
            <a:r>
              <a:rPr lang="cs-CZ" altLang="cs-CZ" sz="1800" dirty="0"/>
              <a:t>limited </a:t>
            </a:r>
            <a:r>
              <a:rPr lang="cs-CZ" altLang="cs-CZ" sz="1800" dirty="0" err="1" smtClean="0"/>
              <a:t>companies</a:t>
            </a:r>
            <a:r>
              <a:rPr lang="cs-CZ" altLang="cs-CZ" sz="1800" dirty="0" smtClean="0"/>
              <a:t>)-HBH Projekt, KYBERTEC, IDIADA CZ, VARS Brno, OLTIS GROUP, ARTIN</a:t>
            </a:r>
          </a:p>
          <a:p>
            <a:pPr marL="0" indent="0">
              <a:buFontTx/>
              <a:buNone/>
              <a:defRPr/>
            </a:pPr>
            <a:endParaRPr lang="cs-CZ" altLang="cs-CZ" sz="1600" b="1" dirty="0"/>
          </a:p>
          <a:p>
            <a:pPr>
              <a:defRPr/>
            </a:pPr>
            <a:endParaRPr lang="cs-CZ" altLang="cs-CZ" sz="1800" b="1" dirty="0">
              <a:solidFill>
                <a:srgbClr val="003399"/>
              </a:solidFill>
            </a:endParaRPr>
          </a:p>
          <a:p>
            <a:pPr>
              <a:defRPr/>
            </a:pPr>
            <a:endParaRPr lang="cs-CZ" altLang="cs-CZ" sz="2000" dirty="0"/>
          </a:p>
        </p:txBody>
      </p:sp>
      <p:pic>
        <p:nvPicPr>
          <p:cNvPr id="6150" name="Obrázek 6">
            <a:extLst>
              <a:ext uri="{FF2B5EF4-FFF2-40B4-BE49-F238E27FC236}">
                <a16:creationId xmlns="" xmlns:a16="http://schemas.microsoft.com/office/drawing/2014/main" id="{9AD2E8EE-64FB-4A14-8800-BB0AC9A6CE7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02881" y="552592"/>
            <a:ext cx="113823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Obrázek 10">
            <a:extLst>
              <a:ext uri="{FF2B5EF4-FFF2-40B4-BE49-F238E27FC236}">
                <a16:creationId xmlns="" xmlns:a16="http://schemas.microsoft.com/office/drawing/2014/main" id="{0129ACDB-78E9-45D4-B33B-BB521B05433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8144" y="556419"/>
            <a:ext cx="6985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Users\Janosikova\Desktop\logo-eu-op-pik.png">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574" y="432888"/>
            <a:ext cx="2927424" cy="82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6">
            <a:extLst>
              <a:ext uri="{FF2B5EF4-FFF2-40B4-BE49-F238E27FC236}">
                <a16:creationId xmlns="" xmlns:a16="http://schemas.microsoft.com/office/drawing/2014/main" id="{249060FD-F237-43B0-B156-8F09C1FAEB8D}"/>
              </a:ext>
            </a:extLst>
          </p:cNvPr>
          <p:cNvSpPr txBox="1">
            <a:spLocks noChangeArrowheads="1"/>
          </p:cNvSpPr>
          <p:nvPr/>
        </p:nvSpPr>
        <p:spPr bwMode="auto">
          <a:xfrm>
            <a:off x="179388" y="6453188"/>
            <a:ext cx="871309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r>
              <a:rPr lang="cs-CZ" altLang="cs-CZ" sz="1600" dirty="0" smtClean="0">
                <a:solidFill>
                  <a:srgbClr val="FFFFFF"/>
                </a:solidFill>
              </a:rPr>
              <a:t>ERTRAC MSR/NTP 2019, 25.6. Brno   </a:t>
            </a:r>
            <a:endParaRPr lang="cs-CZ" altLang="cs-CZ" sz="1600" dirty="0">
              <a:solidFill>
                <a:srgbClr val="FFFFFF"/>
              </a:solidFill>
            </a:endParaRPr>
          </a:p>
        </p:txBody>
      </p:sp>
    </p:spTree>
    <p:extLst>
      <p:ext uri="{BB962C8B-B14F-4D97-AF65-F5344CB8AC3E}">
        <p14:creationId xmlns:p14="http://schemas.microsoft.com/office/powerpoint/2010/main" val="3093335813"/>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 xmlns:a16="http://schemas.microsoft.com/office/drawing/2014/main" id="{F74295BC-883D-4ADA-ADCC-474475718A1D}"/>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solidFill>
                <a:srgbClr val="000000"/>
              </a:solidFill>
            </a:endParaRPr>
          </a:p>
        </p:txBody>
      </p:sp>
      <p:sp>
        <p:nvSpPr>
          <p:cNvPr id="6148" name="Podnadpis 2">
            <a:extLst>
              <a:ext uri="{FF2B5EF4-FFF2-40B4-BE49-F238E27FC236}">
                <a16:creationId xmlns="" xmlns:a16="http://schemas.microsoft.com/office/drawing/2014/main" id="{A9C31C6A-4510-4257-9FFC-627E295C6894}"/>
              </a:ext>
            </a:extLst>
          </p:cNvPr>
          <p:cNvSpPr>
            <a:spLocks noGrp="1" noChangeArrowheads="1"/>
          </p:cNvSpPr>
          <p:nvPr>
            <p:ph type="subTitle" idx="4294967295"/>
          </p:nvPr>
        </p:nvSpPr>
        <p:spPr>
          <a:xfrm>
            <a:off x="852488" y="1344613"/>
            <a:ext cx="8291512" cy="4829175"/>
          </a:xfrm>
        </p:spPr>
        <p:txBody>
          <a:bodyPr/>
          <a:lstStyle/>
          <a:p>
            <a:pPr marL="0" indent="0">
              <a:buFontTx/>
              <a:buNone/>
              <a:defRPr/>
            </a:pPr>
            <a:r>
              <a:rPr lang="en-US" altLang="cs-CZ" sz="1800" b="1" dirty="0" smtClean="0">
                <a:solidFill>
                  <a:srgbClr val="003399"/>
                </a:solidFill>
              </a:rPr>
              <a:t>Project Technological trends in road transport</a:t>
            </a:r>
          </a:p>
          <a:p>
            <a:pPr marL="0" indent="0">
              <a:buFontTx/>
              <a:buNone/>
              <a:defRPr/>
            </a:pPr>
            <a:endParaRPr lang="en-US" altLang="cs-CZ" sz="1800" b="1" dirty="0" smtClean="0">
              <a:solidFill>
                <a:srgbClr val="003399"/>
              </a:solidFill>
            </a:endParaRPr>
          </a:p>
          <a:p>
            <a:pPr marL="0" indent="0">
              <a:buNone/>
              <a:defRPr/>
            </a:pPr>
            <a:r>
              <a:rPr lang="en-US" altLang="cs-CZ" sz="1800" dirty="0" smtClean="0"/>
              <a:t>8 working groups:                                                                                                   </a:t>
            </a:r>
          </a:p>
          <a:p>
            <a:pPr>
              <a:defRPr/>
            </a:pPr>
            <a:r>
              <a:rPr lang="en-US" altLang="cs-CZ" sz="1800" dirty="0" smtClean="0"/>
              <a:t>Urban Mobility</a:t>
            </a:r>
          </a:p>
          <a:p>
            <a:pPr>
              <a:defRPr/>
            </a:pPr>
            <a:r>
              <a:rPr lang="en-US" altLang="cs-CZ" sz="1800" dirty="0" smtClean="0"/>
              <a:t>Road infrastructure </a:t>
            </a:r>
          </a:p>
          <a:p>
            <a:pPr>
              <a:defRPr/>
            </a:pPr>
            <a:r>
              <a:rPr lang="en-US" altLang="cs-CZ" sz="1800" dirty="0" smtClean="0"/>
              <a:t>ITS</a:t>
            </a:r>
          </a:p>
          <a:p>
            <a:pPr>
              <a:defRPr/>
            </a:pPr>
            <a:r>
              <a:rPr lang="en-US" altLang="cs-CZ" sz="1800" dirty="0" smtClean="0"/>
              <a:t>Traffic safety </a:t>
            </a:r>
          </a:p>
          <a:p>
            <a:pPr>
              <a:defRPr/>
            </a:pPr>
            <a:r>
              <a:rPr lang="en-US" altLang="cs-CZ" sz="1800" dirty="0" smtClean="0"/>
              <a:t>Alternative fuels for road transport</a:t>
            </a:r>
          </a:p>
          <a:p>
            <a:pPr>
              <a:defRPr/>
            </a:pPr>
            <a:r>
              <a:rPr lang="en-US" altLang="cs-CZ" sz="1800" dirty="0" smtClean="0"/>
              <a:t>Road transport and environment</a:t>
            </a:r>
          </a:p>
          <a:p>
            <a:pPr>
              <a:defRPr/>
            </a:pPr>
            <a:r>
              <a:rPr lang="en-US" altLang="cs-CZ" sz="1800" dirty="0" err="1" smtClean="0"/>
              <a:t>Electromobility</a:t>
            </a:r>
            <a:endParaRPr lang="en-US" altLang="cs-CZ" sz="1800" dirty="0" smtClean="0"/>
          </a:p>
          <a:p>
            <a:pPr>
              <a:defRPr/>
            </a:pPr>
            <a:r>
              <a:rPr lang="en-US" altLang="cs-CZ" sz="1800" dirty="0" smtClean="0"/>
              <a:t>Autonomous driving</a:t>
            </a:r>
          </a:p>
          <a:p>
            <a:pPr>
              <a:defRPr/>
            </a:pPr>
            <a:endParaRPr lang="cs-CZ" altLang="cs-CZ" sz="1800" dirty="0"/>
          </a:p>
          <a:p>
            <a:pPr>
              <a:defRPr/>
            </a:pPr>
            <a:endParaRPr lang="cs-CZ" altLang="cs-CZ" sz="1800" b="1" dirty="0">
              <a:solidFill>
                <a:srgbClr val="003399"/>
              </a:solidFill>
            </a:endParaRPr>
          </a:p>
          <a:p>
            <a:pPr>
              <a:defRPr/>
            </a:pPr>
            <a:endParaRPr lang="cs-CZ" altLang="cs-CZ" sz="2000" dirty="0"/>
          </a:p>
        </p:txBody>
      </p:sp>
      <p:pic>
        <p:nvPicPr>
          <p:cNvPr id="6150" name="Obrázek 6">
            <a:extLst>
              <a:ext uri="{FF2B5EF4-FFF2-40B4-BE49-F238E27FC236}">
                <a16:creationId xmlns="" xmlns:a16="http://schemas.microsoft.com/office/drawing/2014/main" id="{9AD2E8EE-64FB-4A14-8800-BB0AC9A6CE7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02881" y="552592"/>
            <a:ext cx="113823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Obrázek 10">
            <a:extLst>
              <a:ext uri="{FF2B5EF4-FFF2-40B4-BE49-F238E27FC236}">
                <a16:creationId xmlns="" xmlns:a16="http://schemas.microsoft.com/office/drawing/2014/main" id="{0129ACDB-78E9-45D4-B33B-BB521B05433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8144" y="556419"/>
            <a:ext cx="6985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Users\Janosikova\Desktop\logo-eu-op-pik.png">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574" y="432888"/>
            <a:ext cx="2927424" cy="82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6">
            <a:extLst>
              <a:ext uri="{FF2B5EF4-FFF2-40B4-BE49-F238E27FC236}">
                <a16:creationId xmlns="" xmlns:a16="http://schemas.microsoft.com/office/drawing/2014/main" id="{249060FD-F237-43B0-B156-8F09C1FAEB8D}"/>
              </a:ext>
            </a:extLst>
          </p:cNvPr>
          <p:cNvSpPr txBox="1">
            <a:spLocks noChangeArrowheads="1"/>
          </p:cNvSpPr>
          <p:nvPr/>
        </p:nvSpPr>
        <p:spPr bwMode="auto">
          <a:xfrm>
            <a:off x="179388" y="6453188"/>
            <a:ext cx="871309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r>
              <a:rPr lang="cs-CZ" altLang="cs-CZ" sz="1600" dirty="0" smtClean="0">
                <a:solidFill>
                  <a:srgbClr val="FFFFFF"/>
                </a:solidFill>
              </a:rPr>
              <a:t>ERTRAC MSR/NTP 2019, 25.6. Brno   </a:t>
            </a:r>
            <a:endParaRPr lang="cs-CZ" altLang="cs-CZ" sz="1600" dirty="0">
              <a:solidFill>
                <a:srgbClr val="FFFFFF"/>
              </a:solidFill>
            </a:endParaRPr>
          </a:p>
        </p:txBody>
      </p:sp>
    </p:spTree>
    <p:extLst>
      <p:ext uri="{BB962C8B-B14F-4D97-AF65-F5344CB8AC3E}">
        <p14:creationId xmlns:p14="http://schemas.microsoft.com/office/powerpoint/2010/main" val="669175123"/>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 xmlns:a16="http://schemas.microsoft.com/office/drawing/2014/main" id="{F74295BC-883D-4ADA-ADCC-474475718A1D}"/>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solidFill>
                <a:srgbClr val="000000"/>
              </a:solidFill>
            </a:endParaRPr>
          </a:p>
        </p:txBody>
      </p:sp>
      <p:sp>
        <p:nvSpPr>
          <p:cNvPr id="6148" name="Podnadpis 2">
            <a:extLst>
              <a:ext uri="{FF2B5EF4-FFF2-40B4-BE49-F238E27FC236}">
                <a16:creationId xmlns="" xmlns:a16="http://schemas.microsoft.com/office/drawing/2014/main" id="{A9C31C6A-4510-4257-9FFC-627E295C6894}"/>
              </a:ext>
            </a:extLst>
          </p:cNvPr>
          <p:cNvSpPr>
            <a:spLocks noGrp="1" noChangeArrowheads="1"/>
          </p:cNvSpPr>
          <p:nvPr>
            <p:ph type="subTitle" idx="4294967295"/>
          </p:nvPr>
        </p:nvSpPr>
        <p:spPr>
          <a:xfrm>
            <a:off x="852488" y="1344613"/>
            <a:ext cx="8291512" cy="4829175"/>
          </a:xfrm>
        </p:spPr>
        <p:txBody>
          <a:bodyPr/>
          <a:lstStyle/>
          <a:p>
            <a:pPr marL="0" indent="0">
              <a:buFontTx/>
              <a:buNone/>
              <a:defRPr/>
            </a:pPr>
            <a:r>
              <a:rPr lang="en-US" altLang="cs-CZ" sz="1800" b="1" dirty="0" smtClean="0">
                <a:solidFill>
                  <a:srgbClr val="003399"/>
                </a:solidFill>
              </a:rPr>
              <a:t>Technology platform for road transport </a:t>
            </a:r>
          </a:p>
          <a:p>
            <a:pPr marL="0" indent="0">
              <a:buNone/>
              <a:defRPr/>
            </a:pPr>
            <a:endParaRPr lang="en-US" altLang="cs-CZ" sz="1800" dirty="0" smtClean="0"/>
          </a:p>
          <a:p>
            <a:pPr marL="0" indent="0">
              <a:buNone/>
              <a:defRPr/>
            </a:pPr>
            <a:r>
              <a:rPr lang="en-US" altLang="cs-CZ" sz="1800" dirty="0" smtClean="0"/>
              <a:t>Outlook for further  activities after 2020</a:t>
            </a:r>
          </a:p>
          <a:p>
            <a:pPr marL="0" indent="0">
              <a:buNone/>
              <a:defRPr/>
            </a:pPr>
            <a:endParaRPr lang="en-US" altLang="cs-CZ" sz="1800" dirty="0" smtClean="0"/>
          </a:p>
          <a:p>
            <a:pPr marL="0" indent="0">
              <a:buNone/>
              <a:defRPr/>
            </a:pPr>
            <a:r>
              <a:rPr lang="en-US" altLang="cs-CZ" sz="1800" dirty="0" smtClean="0"/>
              <a:t>New call has been opened just now and our new proposal is under preparation.</a:t>
            </a:r>
          </a:p>
          <a:p>
            <a:pPr marL="0" indent="0">
              <a:buNone/>
              <a:defRPr/>
            </a:pPr>
            <a:r>
              <a:rPr lang="en-US" altLang="cs-CZ" sz="1800" dirty="0" smtClean="0"/>
              <a:t>If approved, the new project will start on 1.7.2020 and will end on </a:t>
            </a:r>
            <a:r>
              <a:rPr lang="en-US" altLang="cs-CZ" sz="1800" dirty="0" smtClean="0"/>
              <a:t>3</a:t>
            </a:r>
            <a:r>
              <a:rPr lang="cs-CZ" altLang="cs-CZ" sz="1800" dirty="0" smtClean="0"/>
              <a:t>0</a:t>
            </a:r>
            <a:r>
              <a:rPr lang="en-US" altLang="cs-CZ" sz="1800" dirty="0" smtClean="0"/>
              <a:t>.</a:t>
            </a:r>
            <a:r>
              <a:rPr lang="cs-CZ" altLang="cs-CZ" sz="1800" dirty="0" smtClean="0"/>
              <a:t>6.</a:t>
            </a:r>
            <a:r>
              <a:rPr lang="en-US" altLang="cs-CZ" sz="1800" dirty="0" smtClean="0"/>
              <a:t>2022</a:t>
            </a:r>
            <a:r>
              <a:rPr lang="en-US" altLang="cs-CZ" sz="1800" dirty="0" smtClean="0"/>
              <a:t>.</a:t>
            </a:r>
          </a:p>
          <a:p>
            <a:pPr marL="0" indent="0">
              <a:buNone/>
              <a:defRPr/>
            </a:pPr>
            <a:endParaRPr lang="en-US" altLang="cs-CZ" sz="1800" dirty="0" smtClean="0"/>
          </a:p>
          <a:p>
            <a:pPr marL="0" indent="0">
              <a:buNone/>
              <a:defRPr/>
            </a:pPr>
            <a:r>
              <a:rPr lang="en-US" altLang="cs-CZ" sz="1800" dirty="0" smtClean="0"/>
              <a:t>The main output:</a:t>
            </a:r>
          </a:p>
          <a:p>
            <a:pPr marL="0" indent="0">
              <a:buNone/>
              <a:defRPr/>
            </a:pPr>
            <a:r>
              <a:rPr lang="en-US" altLang="cs-CZ" sz="1800" dirty="0" smtClean="0"/>
              <a:t>Road Maps in areas of our working groups</a:t>
            </a:r>
          </a:p>
          <a:p>
            <a:pPr>
              <a:defRPr/>
            </a:pPr>
            <a:endParaRPr lang="cs-CZ" altLang="cs-CZ" sz="1600" dirty="0"/>
          </a:p>
          <a:p>
            <a:pPr>
              <a:defRPr/>
            </a:pPr>
            <a:endParaRPr lang="cs-CZ" altLang="cs-CZ" sz="1800" b="1" dirty="0">
              <a:solidFill>
                <a:srgbClr val="003399"/>
              </a:solidFill>
            </a:endParaRPr>
          </a:p>
          <a:p>
            <a:pPr>
              <a:defRPr/>
            </a:pPr>
            <a:endParaRPr lang="cs-CZ" altLang="cs-CZ" sz="2000" dirty="0"/>
          </a:p>
        </p:txBody>
      </p:sp>
      <p:pic>
        <p:nvPicPr>
          <p:cNvPr id="6150" name="Obrázek 6">
            <a:extLst>
              <a:ext uri="{FF2B5EF4-FFF2-40B4-BE49-F238E27FC236}">
                <a16:creationId xmlns="" xmlns:a16="http://schemas.microsoft.com/office/drawing/2014/main" id="{9AD2E8EE-64FB-4A14-8800-BB0AC9A6CE7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02881" y="552592"/>
            <a:ext cx="113823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Obrázek 10">
            <a:extLst>
              <a:ext uri="{FF2B5EF4-FFF2-40B4-BE49-F238E27FC236}">
                <a16:creationId xmlns="" xmlns:a16="http://schemas.microsoft.com/office/drawing/2014/main" id="{0129ACDB-78E9-45D4-B33B-BB521B05433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8144" y="556419"/>
            <a:ext cx="6985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Users\Janosikova\Desktop\logo-eu-op-pik.png">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574" y="432888"/>
            <a:ext cx="2927424" cy="82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6">
            <a:extLst>
              <a:ext uri="{FF2B5EF4-FFF2-40B4-BE49-F238E27FC236}">
                <a16:creationId xmlns="" xmlns:a16="http://schemas.microsoft.com/office/drawing/2014/main" id="{249060FD-F237-43B0-B156-8F09C1FAEB8D}"/>
              </a:ext>
            </a:extLst>
          </p:cNvPr>
          <p:cNvSpPr txBox="1">
            <a:spLocks noChangeArrowheads="1"/>
          </p:cNvSpPr>
          <p:nvPr/>
        </p:nvSpPr>
        <p:spPr bwMode="auto">
          <a:xfrm>
            <a:off x="179388" y="6453188"/>
            <a:ext cx="871309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r>
              <a:rPr lang="cs-CZ" altLang="cs-CZ" sz="1600" dirty="0" smtClean="0">
                <a:solidFill>
                  <a:srgbClr val="FFFFFF"/>
                </a:solidFill>
              </a:rPr>
              <a:t>ERTRAC MSR/NTP 2019, 25.6. Brno   </a:t>
            </a:r>
            <a:endParaRPr lang="cs-CZ" altLang="cs-CZ" sz="1600" dirty="0">
              <a:solidFill>
                <a:srgbClr val="FFFFFF"/>
              </a:solidFill>
            </a:endParaRPr>
          </a:p>
        </p:txBody>
      </p:sp>
    </p:spTree>
    <p:extLst>
      <p:ext uri="{BB962C8B-B14F-4D97-AF65-F5344CB8AC3E}">
        <p14:creationId xmlns:p14="http://schemas.microsoft.com/office/powerpoint/2010/main" val="627422814"/>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 xmlns:a16="http://schemas.microsoft.com/office/drawing/2014/main" id="{EA4BC04C-D8C6-4AAE-A6F5-E8AF54033B62}"/>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solidFill>
                <a:srgbClr val="000000"/>
              </a:solidFill>
            </a:endParaRPr>
          </a:p>
        </p:txBody>
      </p:sp>
      <p:sp>
        <p:nvSpPr>
          <p:cNvPr id="7172" name="Nadpis 1">
            <a:extLst>
              <a:ext uri="{FF2B5EF4-FFF2-40B4-BE49-F238E27FC236}">
                <a16:creationId xmlns="" xmlns:a16="http://schemas.microsoft.com/office/drawing/2014/main" id="{89377211-C82D-4229-8D4D-7B651E133294}"/>
              </a:ext>
            </a:extLst>
          </p:cNvPr>
          <p:cNvSpPr>
            <a:spLocks noGrp="1" noChangeArrowheads="1"/>
          </p:cNvSpPr>
          <p:nvPr>
            <p:ph type="ctrTitle"/>
          </p:nvPr>
        </p:nvSpPr>
        <p:spPr>
          <a:xfrm>
            <a:off x="1619672" y="1988724"/>
            <a:ext cx="6908825" cy="1584325"/>
          </a:xfrm>
        </p:spPr>
        <p:txBody>
          <a:bodyPr/>
          <a:lstStyle/>
          <a:p>
            <a:r>
              <a:rPr lang="cs-CZ" altLang="cs-CZ" sz="2000" b="1" dirty="0" err="1" smtClean="0"/>
              <a:t>Thank</a:t>
            </a:r>
            <a:r>
              <a:rPr lang="cs-CZ" altLang="cs-CZ" sz="2000" b="1" dirty="0" smtClean="0"/>
              <a:t> </a:t>
            </a:r>
            <a:r>
              <a:rPr lang="cs-CZ" altLang="cs-CZ" sz="2000" b="1" dirty="0" err="1" smtClean="0"/>
              <a:t>youf</a:t>
            </a:r>
            <a:r>
              <a:rPr lang="cs-CZ" altLang="cs-CZ" sz="2000" b="1" dirty="0" smtClean="0"/>
              <a:t> </a:t>
            </a:r>
            <a:r>
              <a:rPr lang="cs-CZ" altLang="cs-CZ" sz="2000" b="1" dirty="0" err="1" smtClean="0"/>
              <a:t>for</a:t>
            </a:r>
            <a:r>
              <a:rPr lang="cs-CZ" altLang="cs-CZ" sz="2000" b="1" dirty="0" smtClean="0"/>
              <a:t> </a:t>
            </a:r>
            <a:r>
              <a:rPr lang="cs-CZ" altLang="cs-CZ" sz="2000" b="1" dirty="0" err="1" smtClean="0"/>
              <a:t>your</a:t>
            </a:r>
            <a:r>
              <a:rPr lang="cs-CZ" altLang="cs-CZ" sz="2000" b="1" dirty="0" smtClean="0"/>
              <a:t> </a:t>
            </a:r>
            <a:r>
              <a:rPr lang="cs-CZ" altLang="cs-CZ" sz="2000" b="1" dirty="0" err="1" smtClean="0"/>
              <a:t>attention</a:t>
            </a:r>
            <a:r>
              <a:rPr lang="cs-CZ" altLang="cs-CZ" sz="2000" b="1" dirty="0" smtClean="0"/>
              <a:t> </a:t>
            </a:r>
            <a:endParaRPr lang="cs-CZ" altLang="cs-CZ" sz="2000" b="1" dirty="0"/>
          </a:p>
        </p:txBody>
      </p:sp>
      <p:sp>
        <p:nvSpPr>
          <p:cNvPr id="7173" name="Podnadpis 2">
            <a:extLst>
              <a:ext uri="{FF2B5EF4-FFF2-40B4-BE49-F238E27FC236}">
                <a16:creationId xmlns="" xmlns:a16="http://schemas.microsoft.com/office/drawing/2014/main" id="{0DE35E6F-AFE1-45A6-A3B2-04AF64E15E28}"/>
              </a:ext>
            </a:extLst>
          </p:cNvPr>
          <p:cNvSpPr>
            <a:spLocks noGrp="1" noChangeArrowheads="1"/>
          </p:cNvSpPr>
          <p:nvPr>
            <p:ph type="subTitle" idx="1"/>
          </p:nvPr>
        </p:nvSpPr>
        <p:spPr>
          <a:xfrm>
            <a:off x="1763688" y="3604878"/>
            <a:ext cx="6400800" cy="1990725"/>
          </a:xfrm>
        </p:spPr>
        <p:txBody>
          <a:bodyPr/>
          <a:lstStyle/>
          <a:p>
            <a:r>
              <a:rPr lang="cs-CZ" altLang="cs-CZ" sz="2000" b="1" dirty="0" err="1" smtClean="0"/>
              <a:t>contact</a:t>
            </a:r>
            <a:r>
              <a:rPr lang="cs-CZ" altLang="cs-CZ" sz="2000" b="1" dirty="0" smtClean="0"/>
              <a:t>:</a:t>
            </a:r>
          </a:p>
          <a:p>
            <a:r>
              <a:rPr lang="cs-CZ" altLang="cs-CZ" sz="2000" b="1" dirty="0" smtClean="0"/>
              <a:t>Ing. Václav Fencl, CSc.</a:t>
            </a:r>
            <a:endParaRPr lang="cs-CZ" altLang="cs-CZ" sz="2000" b="1" dirty="0"/>
          </a:p>
          <a:p>
            <a:r>
              <a:rPr lang="cs-CZ" altLang="cs-CZ" sz="2000" b="1" dirty="0" smtClean="0"/>
              <a:t>Technologická platforma silniční doprava</a:t>
            </a:r>
            <a:endParaRPr lang="cs-CZ" altLang="cs-CZ" sz="2000" b="1" dirty="0"/>
          </a:p>
          <a:p>
            <a:r>
              <a:rPr lang="cs-CZ" altLang="cs-CZ" sz="2000" b="1" dirty="0"/>
              <a:t>v</a:t>
            </a:r>
            <a:r>
              <a:rPr lang="cs-CZ" altLang="cs-CZ" sz="2000" b="1" dirty="0" smtClean="0"/>
              <a:t>aclav.fencl@tpsd-ertrac.cz</a:t>
            </a:r>
            <a:endParaRPr lang="cs-CZ" altLang="cs-CZ" sz="2000" b="1" dirty="0"/>
          </a:p>
          <a:p>
            <a:r>
              <a:rPr lang="cs-CZ" altLang="cs-CZ" sz="2000" b="1" dirty="0" smtClean="0"/>
              <a:t>Mobil </a:t>
            </a:r>
            <a:r>
              <a:rPr lang="cs-CZ" altLang="cs-CZ" sz="2000" b="1" dirty="0" err="1" smtClean="0"/>
              <a:t>phone</a:t>
            </a:r>
            <a:r>
              <a:rPr lang="cs-CZ" altLang="cs-CZ" sz="2000" b="1" dirty="0" smtClean="0"/>
              <a:t> 00 420 731 197 364</a:t>
            </a:r>
            <a:endParaRPr lang="cs-CZ" altLang="cs-CZ" sz="2000" b="1" dirty="0"/>
          </a:p>
          <a:p>
            <a:endParaRPr lang="cs-CZ" altLang="cs-CZ" sz="2000" dirty="0"/>
          </a:p>
        </p:txBody>
      </p:sp>
      <p:grpSp>
        <p:nvGrpSpPr>
          <p:cNvPr id="7" name="Skupina 1">
            <a:extLst/>
          </p:cNvPr>
          <p:cNvGrpSpPr>
            <a:grpSpLocks/>
          </p:cNvGrpSpPr>
          <p:nvPr/>
        </p:nvGrpSpPr>
        <p:grpSpPr bwMode="auto">
          <a:xfrm>
            <a:off x="2699792" y="260648"/>
            <a:ext cx="5905500" cy="789960"/>
            <a:chOff x="2483751" y="190538"/>
            <a:chExt cx="6048308" cy="803749"/>
          </a:xfrm>
        </p:grpSpPr>
        <p:sp>
          <p:nvSpPr>
            <p:cNvPr id="8" name="Obdélník 7">
              <a:extLst/>
            </p:cNvPr>
            <p:cNvSpPr/>
            <p:nvPr/>
          </p:nvSpPr>
          <p:spPr>
            <a:xfrm>
              <a:off x="3708045" y="190538"/>
              <a:ext cx="4824014" cy="573400"/>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cs-CZ"/>
            </a:p>
          </p:txBody>
        </p:sp>
        <p:pic>
          <p:nvPicPr>
            <p:cNvPr id="9" name="Picture 2" descr="D:\Users\Janosikova\Desktop\logo-eu-op-pik.png">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51" y="190676"/>
              <a:ext cx="2876223" cy="803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descr="D:\Users\Janosikova\Desktop\logo-mpo.png">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63865" y="307313"/>
              <a:ext cx="1152445" cy="552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 name="Text Box 6">
            <a:extLst>
              <a:ext uri="{FF2B5EF4-FFF2-40B4-BE49-F238E27FC236}">
                <a16:creationId xmlns="" xmlns:a16="http://schemas.microsoft.com/office/drawing/2014/main" id="{249060FD-F237-43B0-B156-8F09C1FAEB8D}"/>
              </a:ext>
            </a:extLst>
          </p:cNvPr>
          <p:cNvSpPr txBox="1">
            <a:spLocks noChangeArrowheads="1"/>
          </p:cNvSpPr>
          <p:nvPr/>
        </p:nvSpPr>
        <p:spPr bwMode="auto">
          <a:xfrm>
            <a:off x="179388" y="6453188"/>
            <a:ext cx="871309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r>
              <a:rPr lang="cs-CZ" altLang="cs-CZ" sz="1600" dirty="0" smtClean="0">
                <a:solidFill>
                  <a:srgbClr val="FFFFFF"/>
                </a:solidFill>
              </a:rPr>
              <a:t>ERTRAC MSR/NTP 2019, 25.6. Brno   </a:t>
            </a:r>
            <a:endParaRPr lang="cs-CZ" altLang="cs-CZ" sz="1600" dirty="0">
              <a:solidFill>
                <a:srgbClr val="FFFFFF"/>
              </a:solidFill>
            </a:endParaRPr>
          </a:p>
        </p:txBody>
      </p:sp>
    </p:spTree>
  </p:cSld>
  <p:clrMapOvr>
    <a:masterClrMapping/>
  </p:clrMapOvr>
  <p:transition spd="slow"/>
</p:sld>
</file>

<file path=ppt/theme/theme1.xml><?xml version="1.0" encoding="utf-8"?>
<a:theme xmlns:a="http://schemas.openxmlformats.org/drawingml/2006/main" name="Prezentace_ertrac_1">
  <a:themeElements>
    <a:clrScheme name="Prezentace_ertrac_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zentace_ertrac_1">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zentace_ertrac_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zentace_ertrac_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zentace_ertrac_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zentace_ertrac_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zentace_ertrac_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zentace_ertrac_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zentace_ertrac_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zentace_ertrac_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zentace_ertrac_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zentace_ertrac_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zentace_ertrac_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zentace_ertrac_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920</TotalTime>
  <Words>594</Words>
  <Application>Microsoft Office PowerPoint</Application>
  <PresentationFormat>Předvádění na obrazovce (4:3)</PresentationFormat>
  <Paragraphs>108</Paragraphs>
  <Slides>9</Slides>
  <Notes>8</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Prezentace_ertrac_1</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Thank youf for your attention </vt:lpstr>
    </vt:vector>
  </TitlesOfParts>
  <Company>CDV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Zedkova</dc:creator>
  <cp:lastModifiedBy>Fencl</cp:lastModifiedBy>
  <cp:revision>124</cp:revision>
  <dcterms:created xsi:type="dcterms:W3CDTF">2010-04-28T12:39:36Z</dcterms:created>
  <dcterms:modified xsi:type="dcterms:W3CDTF">2019-06-24T08:55:18Z</dcterms:modified>
</cp:coreProperties>
</file>