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0" r:id="rId2"/>
  </p:sldMasterIdLst>
  <p:notesMasterIdLst>
    <p:notesMasterId r:id="rId17"/>
  </p:notesMasterIdLst>
  <p:handoutMasterIdLst>
    <p:handoutMasterId r:id="rId18"/>
  </p:handoutMasterIdLst>
  <p:sldIdLst>
    <p:sldId id="286" r:id="rId3"/>
    <p:sldId id="282" r:id="rId4"/>
    <p:sldId id="283" r:id="rId5"/>
    <p:sldId id="284" r:id="rId6"/>
    <p:sldId id="285" r:id="rId7"/>
    <p:sldId id="287" r:id="rId8"/>
    <p:sldId id="288" r:id="rId9"/>
    <p:sldId id="298" r:id="rId10"/>
    <p:sldId id="301" r:id="rId11"/>
    <p:sldId id="302" r:id="rId12"/>
    <p:sldId id="294" r:id="rId13"/>
    <p:sldId id="295" r:id="rId14"/>
    <p:sldId id="300" r:id="rId15"/>
    <p:sldId id="29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8F8F8"/>
    <a:srgbClr val="ECF8FE"/>
    <a:srgbClr val="F7FDFF"/>
    <a:srgbClr val="D1D3D4"/>
    <a:srgbClr val="48484A"/>
    <a:srgbClr val="002F41"/>
    <a:srgbClr val="9A5A72"/>
    <a:srgbClr val="F27174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33" y="82"/>
      </p:cViewPr>
      <p:guideLst>
        <p:guide orient="horz" pos="324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33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AAC5-236E-4294-8A9A-48D891CC25CA}" type="datetimeFigureOut">
              <a:rPr lang="fr-BE" smtClean="0"/>
              <a:t>19-06-19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D87C-D3C4-4544-ABC3-A587524C1A7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177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306A-6E3C-43F5-9623-5430A43C1FFA}" type="datetimeFigureOut">
              <a:rPr lang="fr-BE" smtClean="0"/>
              <a:t>19-06-19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CAF83-7B3F-4196-8482-7C4A379634B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3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238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2276475"/>
            <a:ext cx="8064499" cy="403225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748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53975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329400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604825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8" y="217467"/>
            <a:ext cx="1484868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67568" y="0"/>
            <a:ext cx="31764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17467"/>
            <a:ext cx="5310250" cy="1134714"/>
          </a:xfrm>
        </p:spPr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53975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5310250" cy="3933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329400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6048250" y="2276475"/>
            <a:ext cx="2556000" cy="4032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nip Diagonal Corner Rectangle 4"/>
          <p:cNvSpPr/>
          <p:nvPr userDrawn="1"/>
        </p:nvSpPr>
        <p:spPr>
          <a:xfrm>
            <a:off x="7767637" y="0"/>
            <a:ext cx="1376363" cy="1376363"/>
          </a:xfrm>
          <a:prstGeom prst="snip2DiagRect">
            <a:avLst>
              <a:gd name="adj1" fmla="val 35345"/>
              <a:gd name="adj2" fmla="val 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30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4"/>
          <p:cNvSpPr>
            <a:spLocks/>
          </p:cNvSpPr>
          <p:nvPr userDrawn="1"/>
        </p:nvSpPr>
        <p:spPr bwMode="auto">
          <a:xfrm>
            <a:off x="7499350" y="-3175"/>
            <a:ext cx="1644650" cy="1565275"/>
          </a:xfrm>
          <a:custGeom>
            <a:avLst/>
            <a:gdLst>
              <a:gd name="T0" fmla="*/ 1036 w 1036"/>
              <a:gd name="T1" fmla="*/ 0 h 986"/>
              <a:gd name="T2" fmla="*/ 419 w 1036"/>
              <a:gd name="T3" fmla="*/ 0 h 986"/>
              <a:gd name="T4" fmla="*/ 0 w 1036"/>
              <a:gd name="T5" fmla="*/ 421 h 986"/>
              <a:gd name="T6" fmla="*/ 0 w 1036"/>
              <a:gd name="T7" fmla="*/ 986 h 986"/>
              <a:gd name="T8" fmla="*/ 565 w 1036"/>
              <a:gd name="T9" fmla="*/ 986 h 986"/>
              <a:gd name="T10" fmla="*/ 1036 w 1036"/>
              <a:gd name="T11" fmla="*/ 514 h 986"/>
              <a:gd name="T12" fmla="*/ 1036 w 1036"/>
              <a:gd name="T13" fmla="*/ 0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" h="986">
                <a:moveTo>
                  <a:pt x="1036" y="0"/>
                </a:moveTo>
                <a:lnTo>
                  <a:pt x="419" y="0"/>
                </a:lnTo>
                <a:lnTo>
                  <a:pt x="0" y="421"/>
                </a:lnTo>
                <a:lnTo>
                  <a:pt x="0" y="986"/>
                </a:lnTo>
                <a:lnTo>
                  <a:pt x="565" y="986"/>
                </a:lnTo>
                <a:lnTo>
                  <a:pt x="1036" y="514"/>
                </a:lnTo>
                <a:lnTo>
                  <a:pt x="1036" y="0"/>
                </a:lnTo>
                <a:close/>
              </a:path>
            </a:pathLst>
          </a:custGeom>
          <a:solidFill>
            <a:srgbClr val="EC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539750" y="1849438"/>
            <a:ext cx="941388" cy="218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565892" y="1849438"/>
            <a:ext cx="941388" cy="218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591704" y="1849438"/>
            <a:ext cx="1939355" cy="218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11460" y="4121150"/>
            <a:ext cx="4019599" cy="218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25521" y="1849438"/>
            <a:ext cx="1939355" cy="10534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625521" y="2983602"/>
            <a:ext cx="1939355" cy="33251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6641783" y="1849438"/>
            <a:ext cx="1939355" cy="218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6641783" y="4121150"/>
            <a:ext cx="1939355" cy="218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8" y="217467"/>
            <a:ext cx="1484868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/>
          </p:cNvSpPr>
          <p:nvPr userDrawn="1"/>
        </p:nvSpPr>
        <p:spPr bwMode="auto">
          <a:xfrm>
            <a:off x="-26497" y="-16932"/>
            <a:ext cx="7883180" cy="5842000"/>
          </a:xfrm>
          <a:custGeom>
            <a:avLst/>
            <a:gdLst>
              <a:gd name="T0" fmla="*/ 0 w 2688"/>
              <a:gd name="T1" fmla="*/ 647 h 1992"/>
              <a:gd name="T2" fmla="*/ 1343 w 2688"/>
              <a:gd name="T3" fmla="*/ 1992 h 1992"/>
              <a:gd name="T4" fmla="*/ 2688 w 2688"/>
              <a:gd name="T5" fmla="*/ 1992 h 1992"/>
              <a:gd name="T6" fmla="*/ 2688 w 2688"/>
              <a:gd name="T7" fmla="*/ 647 h 1992"/>
              <a:gd name="T8" fmla="*/ 2041 w 2688"/>
              <a:gd name="T9" fmla="*/ 0 h 1992"/>
              <a:gd name="T10" fmla="*/ 0 w 2688"/>
              <a:gd name="T11" fmla="*/ 0 h 1992"/>
              <a:gd name="T12" fmla="*/ 0 w 2688"/>
              <a:gd name="T13" fmla="*/ 647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8" h="1992">
                <a:moveTo>
                  <a:pt x="0" y="647"/>
                </a:moveTo>
                <a:lnTo>
                  <a:pt x="1343" y="1992"/>
                </a:lnTo>
                <a:lnTo>
                  <a:pt x="2688" y="1992"/>
                </a:lnTo>
                <a:lnTo>
                  <a:pt x="2688" y="647"/>
                </a:lnTo>
                <a:lnTo>
                  <a:pt x="2041" y="0"/>
                </a:lnTo>
                <a:lnTo>
                  <a:pt x="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ECF8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0506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39751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30506" y="4006274"/>
            <a:ext cx="1896174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589696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2589696" y="4006274"/>
            <a:ext cx="1896174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4648886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4648886" y="4006274"/>
            <a:ext cx="1896174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6708075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6708075" y="4006274"/>
            <a:ext cx="1896174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2598940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4658130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6717320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Rectangle 31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8" y="226432"/>
            <a:ext cx="1484868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2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17467"/>
            <a:ext cx="4489450" cy="1134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10476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3497994" cy="7065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831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0506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39751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589696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4648886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6708075" y="2276476"/>
            <a:ext cx="1896175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2598940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4658130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6717320" y="4408274"/>
            <a:ext cx="1886930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Rectangle 31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683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4" name="Snip Diagonal Corner Rectangle 3"/>
          <p:cNvSpPr/>
          <p:nvPr userDrawn="1"/>
        </p:nvSpPr>
        <p:spPr>
          <a:xfrm>
            <a:off x="3010476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/>
          <p:cNvSpPr txBox="1"/>
          <p:nvPr userDrawn="1"/>
        </p:nvSpPr>
        <p:spPr>
          <a:xfrm>
            <a:off x="539750" y="584605"/>
            <a:ext cx="2225622" cy="1334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24052">
              <a:lnSpc>
                <a:spcPct val="70000"/>
              </a:lnSpc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Thank you!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921218" y="793750"/>
            <a:ext cx="2455527" cy="2419350"/>
          </a:xfrm>
        </p:spPr>
        <p:txBody>
          <a:bodyPr/>
          <a:lstStyle>
            <a:lvl2pPr>
              <a:defRPr sz="2400"/>
            </a:lvl2pPr>
            <a:lvl3pPr marL="266700" indent="0">
              <a:buNone/>
              <a:defRPr sz="2000"/>
            </a:lvl3pPr>
            <a:lvl4pPr marL="4445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9" name="Gruppieren 18"/>
          <p:cNvGrpSpPr/>
          <p:nvPr userDrawn="1"/>
        </p:nvGrpSpPr>
        <p:grpSpPr>
          <a:xfrm>
            <a:off x="3159371" y="3752074"/>
            <a:ext cx="354036" cy="354036"/>
            <a:chOff x="8661558" y="2437290"/>
            <a:chExt cx="777895" cy="777895"/>
          </a:xfrm>
        </p:grpSpPr>
        <p:sp>
          <p:nvSpPr>
            <p:cNvPr id="10" name="Ellipse 19"/>
            <p:cNvSpPr/>
            <p:nvPr/>
          </p:nvSpPr>
          <p:spPr bwMode="auto">
            <a:xfrm>
              <a:off x="8661558" y="2437290"/>
              <a:ext cx="777895" cy="7778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8816651" y="2592383"/>
              <a:ext cx="467708" cy="467708"/>
            </a:xfrm>
            <a:custGeom>
              <a:avLst/>
              <a:gdLst>
                <a:gd name="T0" fmla="*/ 1401 w 1732"/>
                <a:gd name="T1" fmla="*/ 435 h 1732"/>
                <a:gd name="T2" fmla="*/ 1396 w 1732"/>
                <a:gd name="T3" fmla="*/ 437 h 1732"/>
                <a:gd name="T4" fmla="*/ 1471 w 1732"/>
                <a:gd name="T5" fmla="*/ 478 h 1732"/>
                <a:gd name="T6" fmla="*/ 1444 w 1732"/>
                <a:gd name="T7" fmla="*/ 455 h 1732"/>
                <a:gd name="T8" fmla="*/ 1427 w 1732"/>
                <a:gd name="T9" fmla="*/ 443 h 1732"/>
                <a:gd name="T10" fmla="*/ 1415 w 1732"/>
                <a:gd name="T11" fmla="*/ 438 h 1732"/>
                <a:gd name="T12" fmla="*/ 636 w 1732"/>
                <a:gd name="T13" fmla="*/ 170 h 1732"/>
                <a:gd name="T14" fmla="*/ 165 w 1732"/>
                <a:gd name="T15" fmla="*/ 493 h 1732"/>
                <a:gd name="T16" fmla="*/ 237 w 1732"/>
                <a:gd name="T17" fmla="*/ 582 h 1732"/>
                <a:gd name="T18" fmla="*/ 290 w 1732"/>
                <a:gd name="T19" fmla="*/ 795 h 1732"/>
                <a:gd name="T20" fmla="*/ 254 w 1732"/>
                <a:gd name="T21" fmla="*/ 892 h 1732"/>
                <a:gd name="T22" fmla="*/ 355 w 1732"/>
                <a:gd name="T23" fmla="*/ 1112 h 1732"/>
                <a:gd name="T24" fmla="*/ 350 w 1732"/>
                <a:gd name="T25" fmla="*/ 1374 h 1732"/>
                <a:gd name="T26" fmla="*/ 166 w 1732"/>
                <a:gd name="T27" fmla="*/ 503 h 1732"/>
                <a:gd name="T28" fmla="*/ 579 w 1732"/>
                <a:gd name="T29" fmla="*/ 1628 h 1732"/>
                <a:gd name="T30" fmla="*/ 575 w 1732"/>
                <a:gd name="T31" fmla="*/ 1320 h 1732"/>
                <a:gd name="T32" fmla="*/ 827 w 1732"/>
                <a:gd name="T33" fmla="*/ 998 h 1732"/>
                <a:gd name="T34" fmla="*/ 549 w 1732"/>
                <a:gd name="T35" fmla="*/ 732 h 1732"/>
                <a:gd name="T36" fmla="*/ 323 w 1732"/>
                <a:gd name="T37" fmla="*/ 681 h 1732"/>
                <a:gd name="T38" fmla="*/ 282 w 1732"/>
                <a:gd name="T39" fmla="*/ 572 h 1732"/>
                <a:gd name="T40" fmla="*/ 301 w 1732"/>
                <a:gd name="T41" fmla="*/ 507 h 1732"/>
                <a:gd name="T42" fmla="*/ 243 w 1732"/>
                <a:gd name="T43" fmla="*/ 490 h 1732"/>
                <a:gd name="T44" fmla="*/ 417 w 1732"/>
                <a:gd name="T45" fmla="*/ 416 h 1732"/>
                <a:gd name="T46" fmla="*/ 567 w 1732"/>
                <a:gd name="T47" fmla="*/ 324 h 1732"/>
                <a:gd name="T48" fmla="*/ 720 w 1732"/>
                <a:gd name="T49" fmla="*/ 290 h 1732"/>
                <a:gd name="T50" fmla="*/ 787 w 1732"/>
                <a:gd name="T51" fmla="*/ 281 h 1732"/>
                <a:gd name="T52" fmla="*/ 813 w 1732"/>
                <a:gd name="T53" fmla="*/ 263 h 1732"/>
                <a:gd name="T54" fmla="*/ 812 w 1732"/>
                <a:gd name="T55" fmla="*/ 160 h 1732"/>
                <a:gd name="T56" fmla="*/ 742 w 1732"/>
                <a:gd name="T57" fmla="*/ 159 h 1732"/>
                <a:gd name="T58" fmla="*/ 636 w 1732"/>
                <a:gd name="T59" fmla="*/ 178 h 1732"/>
                <a:gd name="T60" fmla="*/ 698 w 1732"/>
                <a:gd name="T61" fmla="*/ 103 h 1732"/>
                <a:gd name="T62" fmla="*/ 838 w 1732"/>
                <a:gd name="T63" fmla="*/ 107 h 1732"/>
                <a:gd name="T64" fmla="*/ 851 w 1732"/>
                <a:gd name="T65" fmla="*/ 48 h 1732"/>
                <a:gd name="T66" fmla="*/ 919 w 1732"/>
                <a:gd name="T67" fmla="*/ 211 h 1732"/>
                <a:gd name="T68" fmla="*/ 1263 w 1732"/>
                <a:gd name="T69" fmla="*/ 230 h 1732"/>
                <a:gd name="T70" fmla="*/ 1369 w 1732"/>
                <a:gd name="T71" fmla="*/ 365 h 1732"/>
                <a:gd name="T72" fmla="*/ 1305 w 1732"/>
                <a:gd name="T73" fmla="*/ 515 h 1732"/>
                <a:gd name="T74" fmla="*/ 1372 w 1732"/>
                <a:gd name="T75" fmla="*/ 500 h 1732"/>
                <a:gd name="T76" fmla="*/ 1397 w 1732"/>
                <a:gd name="T77" fmla="*/ 436 h 1732"/>
                <a:gd name="T78" fmla="*/ 1408 w 1732"/>
                <a:gd name="T79" fmla="*/ 436 h 1732"/>
                <a:gd name="T80" fmla="*/ 1427 w 1732"/>
                <a:gd name="T81" fmla="*/ 443 h 1732"/>
                <a:gd name="T82" fmla="*/ 1454 w 1732"/>
                <a:gd name="T83" fmla="*/ 462 h 1732"/>
                <a:gd name="T84" fmla="*/ 1630 w 1732"/>
                <a:gd name="T85" fmla="*/ 611 h 1732"/>
                <a:gd name="T86" fmla="*/ 1409 w 1732"/>
                <a:gd name="T87" fmla="*/ 544 h 1732"/>
                <a:gd name="T88" fmla="*/ 1149 w 1732"/>
                <a:gd name="T89" fmla="*/ 666 h 1732"/>
                <a:gd name="T90" fmla="*/ 1178 w 1732"/>
                <a:gd name="T91" fmla="*/ 912 h 1732"/>
                <a:gd name="T92" fmla="*/ 1400 w 1732"/>
                <a:gd name="T93" fmla="*/ 985 h 1732"/>
                <a:gd name="T94" fmla="*/ 1434 w 1732"/>
                <a:gd name="T95" fmla="*/ 991 h 1732"/>
                <a:gd name="T96" fmla="*/ 1366 w 1732"/>
                <a:gd name="T97" fmla="*/ 1305 h 1732"/>
                <a:gd name="T98" fmla="*/ 282 w 1732"/>
                <a:gd name="T99" fmla="*/ 572 h 1732"/>
                <a:gd name="T100" fmla="*/ 299 w 1732"/>
                <a:gd name="T101" fmla="*/ 507 h 1732"/>
                <a:gd name="T102" fmla="*/ 659 w 1732"/>
                <a:gd name="T103" fmla="*/ 294 h 1732"/>
                <a:gd name="T104" fmla="*/ 637 w 1732"/>
                <a:gd name="T105" fmla="*/ 161 h 1732"/>
                <a:gd name="T106" fmla="*/ 1309 w 1732"/>
                <a:gd name="T107" fmla="*/ 516 h 1732"/>
                <a:gd name="T108" fmla="*/ 1401 w 1732"/>
                <a:gd name="T109" fmla="*/ 986 h 1732"/>
                <a:gd name="T110" fmla="*/ 1039 w 1732"/>
                <a:gd name="T111" fmla="*/ 202 h 1732"/>
                <a:gd name="T112" fmla="*/ 461 w 1732"/>
                <a:gd name="T113" fmla="*/ 578 h 1732"/>
                <a:gd name="T114" fmla="*/ 488 w 1732"/>
                <a:gd name="T115" fmla="*/ 520 h 1732"/>
                <a:gd name="T116" fmla="*/ 410 w 1732"/>
                <a:gd name="T117" fmla="*/ 495 h 1732"/>
                <a:gd name="T118" fmla="*/ 488 w 1732"/>
                <a:gd name="T119" fmla="*/ 529 h 1732"/>
                <a:gd name="T120" fmla="*/ 1212 w 1732"/>
                <a:gd name="T121" fmla="*/ 289 h 1732"/>
                <a:gd name="T122" fmla="*/ 1305 w 1732"/>
                <a:gd name="T123" fmla="*/ 34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2" h="1732">
                  <a:moveTo>
                    <a:pt x="1478" y="254"/>
                  </a:moveTo>
                  <a:cubicBezTo>
                    <a:pt x="1315" y="91"/>
                    <a:pt x="1097" y="0"/>
                    <a:pt x="866" y="0"/>
                  </a:cubicBezTo>
                  <a:cubicBezTo>
                    <a:pt x="634" y="0"/>
                    <a:pt x="417" y="91"/>
                    <a:pt x="253" y="254"/>
                  </a:cubicBezTo>
                  <a:cubicBezTo>
                    <a:pt x="90" y="418"/>
                    <a:pt x="0" y="635"/>
                    <a:pt x="0" y="866"/>
                  </a:cubicBezTo>
                  <a:cubicBezTo>
                    <a:pt x="0" y="1098"/>
                    <a:pt x="90" y="1315"/>
                    <a:pt x="253" y="1479"/>
                  </a:cubicBezTo>
                  <a:cubicBezTo>
                    <a:pt x="417" y="1642"/>
                    <a:pt x="634" y="1732"/>
                    <a:pt x="866" y="1732"/>
                  </a:cubicBezTo>
                  <a:cubicBezTo>
                    <a:pt x="1097" y="1732"/>
                    <a:pt x="1315" y="1642"/>
                    <a:pt x="1478" y="1479"/>
                  </a:cubicBezTo>
                  <a:cubicBezTo>
                    <a:pt x="1642" y="1315"/>
                    <a:pt x="1732" y="1098"/>
                    <a:pt x="1732" y="866"/>
                  </a:cubicBezTo>
                  <a:cubicBezTo>
                    <a:pt x="1732" y="635"/>
                    <a:pt x="1642" y="418"/>
                    <a:pt x="1478" y="254"/>
                  </a:cubicBezTo>
                  <a:close/>
                  <a:moveTo>
                    <a:pt x="1403" y="435"/>
                  </a:moveTo>
                  <a:cubicBezTo>
                    <a:pt x="1402" y="435"/>
                    <a:pt x="1402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lose/>
                  <a:moveTo>
                    <a:pt x="1401" y="435"/>
                  </a:moveTo>
                  <a:cubicBezTo>
                    <a:pt x="1400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lose/>
                  <a:moveTo>
                    <a:pt x="1399" y="436"/>
                  </a:moveTo>
                  <a:cubicBezTo>
                    <a:pt x="1399" y="436"/>
                    <a:pt x="1399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lose/>
                  <a:moveTo>
                    <a:pt x="1398" y="436"/>
                  </a:moveTo>
                  <a:cubicBezTo>
                    <a:pt x="1398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lose/>
                  <a:moveTo>
                    <a:pt x="1397" y="436"/>
                  </a:moveTo>
                  <a:cubicBezTo>
                    <a:pt x="1397" y="436"/>
                    <a:pt x="1396" y="436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lose/>
                  <a:moveTo>
                    <a:pt x="1396" y="437"/>
                  </a:move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lose/>
                  <a:moveTo>
                    <a:pt x="1396" y="437"/>
                  </a:move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lose/>
                  <a:moveTo>
                    <a:pt x="1404" y="435"/>
                  </a:moveTo>
                  <a:cubicBezTo>
                    <a:pt x="1404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lose/>
                  <a:moveTo>
                    <a:pt x="1476" y="484"/>
                  </a:moveTo>
                  <a:cubicBezTo>
                    <a:pt x="1476" y="483"/>
                    <a:pt x="1476" y="483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lose/>
                  <a:moveTo>
                    <a:pt x="1471" y="478"/>
                  </a:moveTo>
                  <a:cubicBezTo>
                    <a:pt x="1470" y="478"/>
                    <a:pt x="1470" y="477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lose/>
                  <a:moveTo>
                    <a:pt x="1465" y="472"/>
                  </a:moveTo>
                  <a:cubicBezTo>
                    <a:pt x="1464" y="472"/>
                    <a:pt x="1464" y="471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lose/>
                  <a:moveTo>
                    <a:pt x="1460" y="467"/>
                  </a:moveTo>
                  <a:cubicBezTo>
                    <a:pt x="1459" y="467"/>
                    <a:pt x="1459" y="467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lose/>
                  <a:moveTo>
                    <a:pt x="1454" y="462"/>
                  </a:moveTo>
                  <a:cubicBezTo>
                    <a:pt x="1454" y="462"/>
                    <a:pt x="1454" y="462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lose/>
                  <a:moveTo>
                    <a:pt x="1449" y="458"/>
                  </a:moveTo>
                  <a:cubicBezTo>
                    <a:pt x="1449" y="458"/>
                    <a:pt x="1448" y="458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lose/>
                  <a:moveTo>
                    <a:pt x="1444" y="455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4" y="454"/>
                    <a:pt x="1444" y="454"/>
                    <a:pt x="1444" y="455"/>
                  </a:cubicBezTo>
                  <a:close/>
                  <a:moveTo>
                    <a:pt x="1440" y="451"/>
                  </a:moveTo>
                  <a:cubicBezTo>
                    <a:pt x="1440" y="451"/>
                    <a:pt x="1439" y="451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lose/>
                  <a:moveTo>
                    <a:pt x="1436" y="448"/>
                  </a:moveTo>
                  <a:cubicBezTo>
                    <a:pt x="1436" y="448"/>
                    <a:pt x="1435" y="448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lose/>
                  <a:moveTo>
                    <a:pt x="1431" y="446"/>
                  </a:moveTo>
                  <a:cubicBezTo>
                    <a:pt x="1431" y="445"/>
                    <a:pt x="1431" y="445"/>
                    <a:pt x="1431" y="445"/>
                  </a:cubicBezTo>
                  <a:cubicBezTo>
                    <a:pt x="1431" y="445"/>
                    <a:pt x="1431" y="445"/>
                    <a:pt x="1431" y="446"/>
                  </a:cubicBezTo>
                  <a:close/>
                  <a:moveTo>
                    <a:pt x="1428" y="444"/>
                  </a:moveTo>
                  <a:cubicBezTo>
                    <a:pt x="1428" y="443"/>
                    <a:pt x="1427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lose/>
                  <a:moveTo>
                    <a:pt x="1424" y="441"/>
                  </a:moveTo>
                  <a:cubicBezTo>
                    <a:pt x="1424" y="441"/>
                    <a:pt x="1424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lose/>
                  <a:moveTo>
                    <a:pt x="1421" y="440"/>
                  </a:moveTo>
                  <a:cubicBezTo>
                    <a:pt x="1421" y="440"/>
                    <a:pt x="1421" y="440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lose/>
                  <a:moveTo>
                    <a:pt x="1418" y="439"/>
                  </a:moveTo>
                  <a:cubicBezTo>
                    <a:pt x="1418" y="439"/>
                    <a:pt x="1418" y="439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lose/>
                  <a:moveTo>
                    <a:pt x="1415" y="438"/>
                  </a:moveTo>
                  <a:cubicBezTo>
                    <a:pt x="1415" y="438"/>
                    <a:pt x="1415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lose/>
                  <a:moveTo>
                    <a:pt x="1412" y="437"/>
                  </a:moveTo>
                  <a:cubicBezTo>
                    <a:pt x="1412" y="437"/>
                    <a:pt x="1412" y="437"/>
                    <a:pt x="1412" y="437"/>
                  </a:cubicBezTo>
                  <a:cubicBezTo>
                    <a:pt x="1412" y="437"/>
                    <a:pt x="1412" y="437"/>
                    <a:pt x="1412" y="437"/>
                  </a:cubicBezTo>
                  <a:close/>
                  <a:moveTo>
                    <a:pt x="1410" y="436"/>
                  </a:moveTo>
                  <a:cubicBezTo>
                    <a:pt x="1410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lose/>
                  <a:moveTo>
                    <a:pt x="1408" y="436"/>
                  </a:moveTo>
                  <a:cubicBezTo>
                    <a:pt x="1408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lose/>
                  <a:moveTo>
                    <a:pt x="1405" y="435"/>
                  </a:moveTo>
                  <a:cubicBezTo>
                    <a:pt x="1405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lose/>
                  <a:moveTo>
                    <a:pt x="636" y="170"/>
                  </a:moveTo>
                  <a:cubicBezTo>
                    <a:pt x="636" y="171"/>
                    <a:pt x="636" y="172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lose/>
                  <a:moveTo>
                    <a:pt x="242" y="481"/>
                  </a:moveTo>
                  <a:cubicBezTo>
                    <a:pt x="242" y="482"/>
                    <a:pt x="242" y="482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lose/>
                  <a:moveTo>
                    <a:pt x="56" y="857"/>
                  </a:moveTo>
                  <a:cubicBezTo>
                    <a:pt x="56" y="704"/>
                    <a:pt x="97" y="560"/>
                    <a:pt x="170" y="437"/>
                  </a:cubicBezTo>
                  <a:cubicBezTo>
                    <a:pt x="170" y="438"/>
                    <a:pt x="171" y="438"/>
                    <a:pt x="172" y="438"/>
                  </a:cubicBezTo>
                  <a:cubicBezTo>
                    <a:pt x="171" y="441"/>
                    <a:pt x="171" y="443"/>
                    <a:pt x="171" y="446"/>
                  </a:cubicBezTo>
                  <a:cubicBezTo>
                    <a:pt x="170" y="455"/>
                    <a:pt x="168" y="464"/>
                    <a:pt x="167" y="473"/>
                  </a:cubicBezTo>
                  <a:cubicBezTo>
                    <a:pt x="166" y="478"/>
                    <a:pt x="166" y="483"/>
                    <a:pt x="165" y="488"/>
                  </a:cubicBezTo>
                  <a:cubicBezTo>
                    <a:pt x="165" y="490"/>
                    <a:pt x="165" y="492"/>
                    <a:pt x="165" y="494"/>
                  </a:cubicBezTo>
                  <a:cubicBezTo>
                    <a:pt x="165" y="494"/>
                    <a:pt x="165" y="494"/>
                    <a:pt x="165" y="493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65" y="495"/>
                    <a:pt x="165" y="496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ubicBezTo>
                    <a:pt x="165" y="500"/>
                    <a:pt x="165" y="501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4"/>
                    <a:pt x="167" y="506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ubicBezTo>
                    <a:pt x="168" y="509"/>
                    <a:pt x="168" y="511"/>
                    <a:pt x="169" y="512"/>
                  </a:cubicBezTo>
                  <a:cubicBezTo>
                    <a:pt x="172" y="518"/>
                    <a:pt x="175" y="523"/>
                    <a:pt x="180" y="529"/>
                  </a:cubicBezTo>
                  <a:cubicBezTo>
                    <a:pt x="186" y="535"/>
                    <a:pt x="192" y="540"/>
                    <a:pt x="199" y="545"/>
                  </a:cubicBezTo>
                  <a:cubicBezTo>
                    <a:pt x="210" y="553"/>
                    <a:pt x="223" y="559"/>
                    <a:pt x="235" y="564"/>
                  </a:cubicBezTo>
                  <a:cubicBezTo>
                    <a:pt x="237" y="564"/>
                    <a:pt x="237" y="565"/>
                    <a:pt x="239" y="565"/>
                  </a:cubicBezTo>
                  <a:cubicBezTo>
                    <a:pt x="239" y="571"/>
                    <a:pt x="238" y="577"/>
                    <a:pt x="237" y="582"/>
                  </a:cubicBezTo>
                  <a:cubicBezTo>
                    <a:pt x="236" y="588"/>
                    <a:pt x="235" y="591"/>
                    <a:pt x="235" y="595"/>
                  </a:cubicBezTo>
                  <a:cubicBezTo>
                    <a:pt x="236" y="598"/>
                    <a:pt x="237" y="601"/>
                    <a:pt x="238" y="602"/>
                  </a:cubicBezTo>
                  <a:cubicBezTo>
                    <a:pt x="245" y="608"/>
                    <a:pt x="252" y="615"/>
                    <a:pt x="259" y="620"/>
                  </a:cubicBezTo>
                  <a:cubicBezTo>
                    <a:pt x="261" y="622"/>
                    <a:pt x="263" y="631"/>
                    <a:pt x="264" y="633"/>
                  </a:cubicBezTo>
                  <a:cubicBezTo>
                    <a:pt x="267" y="648"/>
                    <a:pt x="269" y="656"/>
                    <a:pt x="273" y="671"/>
                  </a:cubicBezTo>
                  <a:cubicBezTo>
                    <a:pt x="274" y="673"/>
                    <a:pt x="275" y="675"/>
                    <a:pt x="277" y="677"/>
                  </a:cubicBezTo>
                  <a:cubicBezTo>
                    <a:pt x="285" y="682"/>
                    <a:pt x="292" y="688"/>
                    <a:pt x="299" y="694"/>
                  </a:cubicBezTo>
                  <a:cubicBezTo>
                    <a:pt x="300" y="694"/>
                    <a:pt x="302" y="696"/>
                    <a:pt x="303" y="696"/>
                  </a:cubicBezTo>
                  <a:cubicBezTo>
                    <a:pt x="311" y="700"/>
                    <a:pt x="315" y="706"/>
                    <a:pt x="317" y="713"/>
                  </a:cubicBezTo>
                  <a:cubicBezTo>
                    <a:pt x="318" y="718"/>
                    <a:pt x="319" y="723"/>
                    <a:pt x="319" y="728"/>
                  </a:cubicBezTo>
                  <a:cubicBezTo>
                    <a:pt x="319" y="737"/>
                    <a:pt x="317" y="746"/>
                    <a:pt x="314" y="754"/>
                  </a:cubicBezTo>
                  <a:cubicBezTo>
                    <a:pt x="312" y="761"/>
                    <a:pt x="309" y="767"/>
                    <a:pt x="306" y="772"/>
                  </a:cubicBezTo>
                  <a:cubicBezTo>
                    <a:pt x="300" y="780"/>
                    <a:pt x="295" y="787"/>
                    <a:pt x="290" y="795"/>
                  </a:cubicBezTo>
                  <a:cubicBezTo>
                    <a:pt x="283" y="804"/>
                    <a:pt x="276" y="814"/>
                    <a:pt x="270" y="823"/>
                  </a:cubicBezTo>
                  <a:cubicBezTo>
                    <a:pt x="267" y="827"/>
                    <a:pt x="265" y="831"/>
                    <a:pt x="263" y="834"/>
                  </a:cubicBezTo>
                  <a:cubicBezTo>
                    <a:pt x="258" y="843"/>
                    <a:pt x="256" y="851"/>
                    <a:pt x="254" y="860"/>
                  </a:cubicBezTo>
                  <a:cubicBezTo>
                    <a:pt x="254" y="864"/>
                    <a:pt x="254" y="867"/>
                    <a:pt x="254" y="870"/>
                  </a:cubicBezTo>
                  <a:cubicBezTo>
                    <a:pt x="254" y="871"/>
                    <a:pt x="254" y="872"/>
                    <a:pt x="253" y="872"/>
                  </a:cubicBezTo>
                  <a:cubicBezTo>
                    <a:pt x="253" y="875"/>
                    <a:pt x="253" y="877"/>
                    <a:pt x="253" y="879"/>
                  </a:cubicBezTo>
                  <a:cubicBezTo>
                    <a:pt x="253" y="880"/>
                    <a:pt x="253" y="880"/>
                    <a:pt x="253" y="881"/>
                  </a:cubicBezTo>
                  <a:cubicBezTo>
                    <a:pt x="253" y="880"/>
                    <a:pt x="253" y="880"/>
                    <a:pt x="253" y="879"/>
                  </a:cubicBezTo>
                  <a:cubicBezTo>
                    <a:pt x="253" y="880"/>
                    <a:pt x="253" y="882"/>
                    <a:pt x="253" y="883"/>
                  </a:cubicBezTo>
                  <a:cubicBezTo>
                    <a:pt x="253" y="882"/>
                    <a:pt x="253" y="882"/>
                    <a:pt x="253" y="881"/>
                  </a:cubicBezTo>
                  <a:cubicBezTo>
                    <a:pt x="253" y="882"/>
                    <a:pt x="253" y="882"/>
                    <a:pt x="253" y="883"/>
                  </a:cubicBezTo>
                  <a:cubicBezTo>
                    <a:pt x="253" y="884"/>
                    <a:pt x="253" y="884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3" y="890"/>
                    <a:pt x="253" y="887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4" y="902"/>
                    <a:pt x="256" y="911"/>
                    <a:pt x="260" y="920"/>
                  </a:cubicBezTo>
                  <a:cubicBezTo>
                    <a:pt x="260" y="922"/>
                    <a:pt x="260" y="924"/>
                    <a:pt x="260" y="926"/>
                  </a:cubicBezTo>
                  <a:cubicBezTo>
                    <a:pt x="258" y="936"/>
                    <a:pt x="259" y="945"/>
                    <a:pt x="263" y="954"/>
                  </a:cubicBezTo>
                  <a:cubicBezTo>
                    <a:pt x="265" y="960"/>
                    <a:pt x="268" y="965"/>
                    <a:pt x="272" y="969"/>
                  </a:cubicBezTo>
                  <a:cubicBezTo>
                    <a:pt x="275" y="974"/>
                    <a:pt x="279" y="979"/>
                    <a:pt x="283" y="984"/>
                  </a:cubicBezTo>
                  <a:cubicBezTo>
                    <a:pt x="289" y="992"/>
                    <a:pt x="295" y="999"/>
                    <a:pt x="301" y="1007"/>
                  </a:cubicBezTo>
                  <a:cubicBezTo>
                    <a:pt x="314" y="1024"/>
                    <a:pt x="330" y="1038"/>
                    <a:pt x="347" y="1049"/>
                  </a:cubicBezTo>
                  <a:cubicBezTo>
                    <a:pt x="349" y="1050"/>
                    <a:pt x="350" y="1051"/>
                    <a:pt x="352" y="1052"/>
                  </a:cubicBezTo>
                  <a:cubicBezTo>
                    <a:pt x="351" y="1053"/>
                    <a:pt x="351" y="1054"/>
                    <a:pt x="351" y="1055"/>
                  </a:cubicBezTo>
                  <a:cubicBezTo>
                    <a:pt x="348" y="1063"/>
                    <a:pt x="346" y="1071"/>
                    <a:pt x="346" y="1080"/>
                  </a:cubicBezTo>
                  <a:cubicBezTo>
                    <a:pt x="346" y="1091"/>
                    <a:pt x="349" y="1103"/>
                    <a:pt x="355" y="1112"/>
                  </a:cubicBezTo>
                  <a:cubicBezTo>
                    <a:pt x="358" y="1117"/>
                    <a:pt x="360" y="1119"/>
                    <a:pt x="367" y="1124"/>
                  </a:cubicBezTo>
                  <a:cubicBezTo>
                    <a:pt x="367" y="1125"/>
                    <a:pt x="367" y="1127"/>
                    <a:pt x="366" y="1129"/>
                  </a:cubicBezTo>
                  <a:cubicBezTo>
                    <a:pt x="365" y="1143"/>
                    <a:pt x="363" y="1157"/>
                    <a:pt x="361" y="1170"/>
                  </a:cubicBezTo>
                  <a:cubicBezTo>
                    <a:pt x="360" y="1177"/>
                    <a:pt x="359" y="1185"/>
                    <a:pt x="358" y="1192"/>
                  </a:cubicBezTo>
                  <a:cubicBezTo>
                    <a:pt x="357" y="1195"/>
                    <a:pt x="357" y="1198"/>
                    <a:pt x="356" y="1200"/>
                  </a:cubicBezTo>
                  <a:cubicBezTo>
                    <a:pt x="353" y="1211"/>
                    <a:pt x="351" y="1221"/>
                    <a:pt x="350" y="1231"/>
                  </a:cubicBezTo>
                  <a:cubicBezTo>
                    <a:pt x="349" y="1238"/>
                    <a:pt x="349" y="1244"/>
                    <a:pt x="350" y="1251"/>
                  </a:cubicBezTo>
                  <a:cubicBezTo>
                    <a:pt x="351" y="1257"/>
                    <a:pt x="353" y="1262"/>
                    <a:pt x="357" y="1266"/>
                  </a:cubicBezTo>
                  <a:cubicBezTo>
                    <a:pt x="357" y="1270"/>
                    <a:pt x="357" y="1273"/>
                    <a:pt x="356" y="1277"/>
                  </a:cubicBezTo>
                  <a:cubicBezTo>
                    <a:pt x="355" y="1288"/>
                    <a:pt x="353" y="1298"/>
                    <a:pt x="352" y="1309"/>
                  </a:cubicBezTo>
                  <a:cubicBezTo>
                    <a:pt x="351" y="1314"/>
                    <a:pt x="350" y="1319"/>
                    <a:pt x="349" y="1324"/>
                  </a:cubicBezTo>
                  <a:cubicBezTo>
                    <a:pt x="348" y="1335"/>
                    <a:pt x="347" y="1346"/>
                    <a:pt x="347" y="1357"/>
                  </a:cubicBezTo>
                  <a:cubicBezTo>
                    <a:pt x="348" y="1363"/>
                    <a:pt x="348" y="1368"/>
                    <a:pt x="350" y="1374"/>
                  </a:cubicBezTo>
                  <a:cubicBezTo>
                    <a:pt x="351" y="1379"/>
                    <a:pt x="353" y="1383"/>
                    <a:pt x="356" y="1387"/>
                  </a:cubicBezTo>
                  <a:cubicBezTo>
                    <a:pt x="357" y="1388"/>
                    <a:pt x="357" y="1389"/>
                    <a:pt x="357" y="1391"/>
                  </a:cubicBezTo>
                  <a:cubicBezTo>
                    <a:pt x="359" y="1405"/>
                    <a:pt x="361" y="1419"/>
                    <a:pt x="363" y="1434"/>
                  </a:cubicBezTo>
                  <a:cubicBezTo>
                    <a:pt x="364" y="1442"/>
                    <a:pt x="366" y="1452"/>
                    <a:pt x="367" y="1461"/>
                  </a:cubicBezTo>
                  <a:cubicBezTo>
                    <a:pt x="367" y="1462"/>
                    <a:pt x="368" y="1464"/>
                    <a:pt x="368" y="1465"/>
                  </a:cubicBezTo>
                  <a:cubicBezTo>
                    <a:pt x="376" y="1479"/>
                    <a:pt x="381" y="1497"/>
                    <a:pt x="389" y="1511"/>
                  </a:cubicBezTo>
                  <a:cubicBezTo>
                    <a:pt x="391" y="1514"/>
                    <a:pt x="393" y="1518"/>
                    <a:pt x="396" y="1521"/>
                  </a:cubicBezTo>
                  <a:cubicBezTo>
                    <a:pt x="402" y="1528"/>
                    <a:pt x="410" y="1536"/>
                    <a:pt x="419" y="1543"/>
                  </a:cubicBezTo>
                  <a:cubicBezTo>
                    <a:pt x="200" y="1393"/>
                    <a:pt x="56" y="1142"/>
                    <a:pt x="56" y="857"/>
                  </a:cubicBezTo>
                  <a:close/>
                  <a:moveTo>
                    <a:pt x="167" y="508"/>
                  </a:moveTo>
                  <a:cubicBezTo>
                    <a:pt x="167" y="508"/>
                    <a:pt x="167" y="507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lose/>
                  <a:moveTo>
                    <a:pt x="166" y="503"/>
                  </a:move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lose/>
                  <a:moveTo>
                    <a:pt x="165" y="499"/>
                  </a:moveTo>
                  <a:cubicBezTo>
                    <a:pt x="165" y="498"/>
                    <a:pt x="165" y="498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lose/>
                  <a:moveTo>
                    <a:pt x="282" y="572"/>
                  </a:moveTo>
                  <a:cubicBezTo>
                    <a:pt x="282" y="572"/>
                    <a:pt x="282" y="572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lose/>
                  <a:moveTo>
                    <a:pt x="254" y="870"/>
                  </a:moveTo>
                  <a:cubicBezTo>
                    <a:pt x="254" y="871"/>
                    <a:pt x="254" y="872"/>
                    <a:pt x="253" y="872"/>
                  </a:cubicBezTo>
                  <a:cubicBezTo>
                    <a:pt x="254" y="872"/>
                    <a:pt x="254" y="871"/>
                    <a:pt x="254" y="870"/>
                  </a:cubicBezTo>
                  <a:close/>
                  <a:moveTo>
                    <a:pt x="863" y="1679"/>
                  </a:moveTo>
                  <a:cubicBezTo>
                    <a:pt x="765" y="1679"/>
                    <a:pt x="669" y="1662"/>
                    <a:pt x="579" y="1628"/>
                  </a:cubicBezTo>
                  <a:cubicBezTo>
                    <a:pt x="542" y="1614"/>
                    <a:pt x="506" y="1596"/>
                    <a:pt x="472" y="1576"/>
                  </a:cubicBezTo>
                  <a:cubicBezTo>
                    <a:pt x="472" y="1576"/>
                    <a:pt x="472" y="1576"/>
                    <a:pt x="472" y="1576"/>
                  </a:cubicBezTo>
                  <a:cubicBezTo>
                    <a:pt x="471" y="1572"/>
                    <a:pt x="470" y="1568"/>
                    <a:pt x="470" y="1564"/>
                  </a:cubicBezTo>
                  <a:cubicBezTo>
                    <a:pt x="464" y="1534"/>
                    <a:pt x="456" y="1491"/>
                    <a:pt x="451" y="1468"/>
                  </a:cubicBezTo>
                  <a:cubicBezTo>
                    <a:pt x="451" y="1465"/>
                    <a:pt x="451" y="1461"/>
                    <a:pt x="451" y="1459"/>
                  </a:cubicBezTo>
                  <a:cubicBezTo>
                    <a:pt x="451" y="1458"/>
                    <a:pt x="451" y="1454"/>
                    <a:pt x="452" y="1452"/>
                  </a:cubicBezTo>
                  <a:cubicBezTo>
                    <a:pt x="456" y="1443"/>
                    <a:pt x="459" y="1436"/>
                    <a:pt x="463" y="1427"/>
                  </a:cubicBezTo>
                  <a:cubicBezTo>
                    <a:pt x="467" y="1419"/>
                    <a:pt x="471" y="1411"/>
                    <a:pt x="474" y="1402"/>
                  </a:cubicBezTo>
                  <a:cubicBezTo>
                    <a:pt x="476" y="1400"/>
                    <a:pt x="477" y="1397"/>
                    <a:pt x="480" y="1395"/>
                  </a:cubicBezTo>
                  <a:cubicBezTo>
                    <a:pt x="489" y="1386"/>
                    <a:pt x="499" y="1377"/>
                    <a:pt x="508" y="1368"/>
                  </a:cubicBezTo>
                  <a:cubicBezTo>
                    <a:pt x="509" y="1366"/>
                    <a:pt x="511" y="1365"/>
                    <a:pt x="513" y="1364"/>
                  </a:cubicBezTo>
                  <a:cubicBezTo>
                    <a:pt x="531" y="1351"/>
                    <a:pt x="550" y="1339"/>
                    <a:pt x="568" y="1327"/>
                  </a:cubicBezTo>
                  <a:cubicBezTo>
                    <a:pt x="571" y="1325"/>
                    <a:pt x="573" y="1322"/>
                    <a:pt x="575" y="1320"/>
                  </a:cubicBezTo>
                  <a:cubicBezTo>
                    <a:pt x="583" y="1307"/>
                    <a:pt x="592" y="1295"/>
                    <a:pt x="600" y="1282"/>
                  </a:cubicBezTo>
                  <a:cubicBezTo>
                    <a:pt x="603" y="1277"/>
                    <a:pt x="606" y="1271"/>
                    <a:pt x="610" y="1265"/>
                  </a:cubicBezTo>
                  <a:cubicBezTo>
                    <a:pt x="611" y="1264"/>
                    <a:pt x="611" y="1263"/>
                    <a:pt x="612" y="1262"/>
                  </a:cubicBezTo>
                  <a:cubicBezTo>
                    <a:pt x="623" y="1248"/>
                    <a:pt x="634" y="1234"/>
                    <a:pt x="645" y="1220"/>
                  </a:cubicBezTo>
                  <a:cubicBezTo>
                    <a:pt x="647" y="1218"/>
                    <a:pt x="648" y="1217"/>
                    <a:pt x="651" y="1216"/>
                  </a:cubicBezTo>
                  <a:cubicBezTo>
                    <a:pt x="669" y="1212"/>
                    <a:pt x="687" y="1207"/>
                    <a:pt x="703" y="1199"/>
                  </a:cubicBezTo>
                  <a:cubicBezTo>
                    <a:pt x="707" y="1197"/>
                    <a:pt x="711" y="1194"/>
                    <a:pt x="714" y="1192"/>
                  </a:cubicBezTo>
                  <a:cubicBezTo>
                    <a:pt x="716" y="1191"/>
                    <a:pt x="717" y="1190"/>
                    <a:pt x="718" y="1188"/>
                  </a:cubicBezTo>
                  <a:cubicBezTo>
                    <a:pt x="730" y="1172"/>
                    <a:pt x="742" y="1156"/>
                    <a:pt x="754" y="1140"/>
                  </a:cubicBezTo>
                  <a:cubicBezTo>
                    <a:pt x="755" y="1138"/>
                    <a:pt x="756" y="1136"/>
                    <a:pt x="757" y="1134"/>
                  </a:cubicBezTo>
                  <a:cubicBezTo>
                    <a:pt x="765" y="1112"/>
                    <a:pt x="773" y="1090"/>
                    <a:pt x="781" y="1068"/>
                  </a:cubicBezTo>
                  <a:cubicBezTo>
                    <a:pt x="782" y="1066"/>
                    <a:pt x="783" y="1064"/>
                    <a:pt x="785" y="1063"/>
                  </a:cubicBezTo>
                  <a:cubicBezTo>
                    <a:pt x="809" y="1047"/>
                    <a:pt x="823" y="1026"/>
                    <a:pt x="827" y="998"/>
                  </a:cubicBezTo>
                  <a:cubicBezTo>
                    <a:pt x="828" y="992"/>
                    <a:pt x="828" y="986"/>
                    <a:pt x="828" y="980"/>
                  </a:cubicBezTo>
                  <a:cubicBezTo>
                    <a:pt x="827" y="973"/>
                    <a:pt x="823" y="967"/>
                    <a:pt x="821" y="964"/>
                  </a:cubicBezTo>
                  <a:cubicBezTo>
                    <a:pt x="810" y="951"/>
                    <a:pt x="800" y="945"/>
                    <a:pt x="785" y="936"/>
                  </a:cubicBezTo>
                  <a:cubicBezTo>
                    <a:pt x="766" y="925"/>
                    <a:pt x="746" y="917"/>
                    <a:pt x="725" y="912"/>
                  </a:cubicBezTo>
                  <a:cubicBezTo>
                    <a:pt x="720" y="911"/>
                    <a:pt x="712" y="909"/>
                    <a:pt x="711" y="908"/>
                  </a:cubicBezTo>
                  <a:cubicBezTo>
                    <a:pt x="709" y="907"/>
                    <a:pt x="708" y="906"/>
                    <a:pt x="707" y="904"/>
                  </a:cubicBezTo>
                  <a:cubicBezTo>
                    <a:pt x="703" y="895"/>
                    <a:pt x="698" y="886"/>
                    <a:pt x="692" y="877"/>
                  </a:cubicBezTo>
                  <a:cubicBezTo>
                    <a:pt x="687" y="869"/>
                    <a:pt x="681" y="862"/>
                    <a:pt x="674" y="856"/>
                  </a:cubicBezTo>
                  <a:cubicBezTo>
                    <a:pt x="673" y="854"/>
                    <a:pt x="673" y="853"/>
                    <a:pt x="672" y="851"/>
                  </a:cubicBezTo>
                  <a:cubicBezTo>
                    <a:pt x="671" y="846"/>
                    <a:pt x="669" y="840"/>
                    <a:pt x="667" y="834"/>
                  </a:cubicBezTo>
                  <a:cubicBezTo>
                    <a:pt x="660" y="816"/>
                    <a:pt x="649" y="800"/>
                    <a:pt x="635" y="786"/>
                  </a:cubicBezTo>
                  <a:cubicBezTo>
                    <a:pt x="613" y="763"/>
                    <a:pt x="586" y="747"/>
                    <a:pt x="555" y="737"/>
                  </a:cubicBezTo>
                  <a:cubicBezTo>
                    <a:pt x="552" y="736"/>
                    <a:pt x="551" y="734"/>
                    <a:pt x="549" y="732"/>
                  </a:cubicBezTo>
                  <a:cubicBezTo>
                    <a:pt x="537" y="716"/>
                    <a:pt x="522" y="705"/>
                    <a:pt x="504" y="698"/>
                  </a:cubicBezTo>
                  <a:cubicBezTo>
                    <a:pt x="498" y="695"/>
                    <a:pt x="491" y="693"/>
                    <a:pt x="485" y="692"/>
                  </a:cubicBezTo>
                  <a:cubicBezTo>
                    <a:pt x="483" y="692"/>
                    <a:pt x="481" y="691"/>
                    <a:pt x="480" y="690"/>
                  </a:cubicBezTo>
                  <a:cubicBezTo>
                    <a:pt x="468" y="684"/>
                    <a:pt x="456" y="678"/>
                    <a:pt x="444" y="672"/>
                  </a:cubicBezTo>
                  <a:cubicBezTo>
                    <a:pt x="442" y="672"/>
                    <a:pt x="440" y="670"/>
                    <a:pt x="439" y="669"/>
                  </a:cubicBezTo>
                  <a:cubicBezTo>
                    <a:pt x="436" y="665"/>
                    <a:pt x="432" y="663"/>
                    <a:pt x="428" y="660"/>
                  </a:cubicBezTo>
                  <a:cubicBezTo>
                    <a:pt x="423" y="657"/>
                    <a:pt x="419" y="656"/>
                    <a:pt x="414" y="656"/>
                  </a:cubicBezTo>
                  <a:cubicBezTo>
                    <a:pt x="408" y="657"/>
                    <a:pt x="403" y="659"/>
                    <a:pt x="398" y="663"/>
                  </a:cubicBezTo>
                  <a:cubicBezTo>
                    <a:pt x="397" y="664"/>
                    <a:pt x="397" y="666"/>
                    <a:pt x="396" y="667"/>
                  </a:cubicBezTo>
                  <a:cubicBezTo>
                    <a:pt x="393" y="672"/>
                    <a:pt x="390" y="677"/>
                    <a:pt x="386" y="681"/>
                  </a:cubicBezTo>
                  <a:cubicBezTo>
                    <a:pt x="379" y="688"/>
                    <a:pt x="372" y="692"/>
                    <a:pt x="363" y="693"/>
                  </a:cubicBezTo>
                  <a:cubicBezTo>
                    <a:pt x="357" y="694"/>
                    <a:pt x="350" y="693"/>
                    <a:pt x="345" y="692"/>
                  </a:cubicBezTo>
                  <a:cubicBezTo>
                    <a:pt x="337" y="689"/>
                    <a:pt x="330" y="686"/>
                    <a:pt x="323" y="681"/>
                  </a:cubicBezTo>
                  <a:cubicBezTo>
                    <a:pt x="322" y="680"/>
                    <a:pt x="320" y="679"/>
                    <a:pt x="318" y="677"/>
                  </a:cubicBezTo>
                  <a:cubicBezTo>
                    <a:pt x="306" y="670"/>
                    <a:pt x="298" y="660"/>
                    <a:pt x="296" y="646"/>
                  </a:cubicBezTo>
                  <a:cubicBezTo>
                    <a:pt x="295" y="643"/>
                    <a:pt x="295" y="640"/>
                    <a:pt x="295" y="637"/>
                  </a:cubicBezTo>
                  <a:cubicBezTo>
                    <a:pt x="294" y="623"/>
                    <a:pt x="295" y="610"/>
                    <a:pt x="297" y="597"/>
                  </a:cubicBezTo>
                  <a:cubicBezTo>
                    <a:pt x="297" y="593"/>
                    <a:pt x="297" y="592"/>
                    <a:pt x="297" y="590"/>
                  </a:cubicBezTo>
                  <a:cubicBezTo>
                    <a:pt x="297" y="588"/>
                    <a:pt x="297" y="585"/>
                    <a:pt x="294" y="584"/>
                  </a:cubicBezTo>
                  <a:cubicBezTo>
                    <a:pt x="292" y="583"/>
                    <a:pt x="289" y="581"/>
                    <a:pt x="287" y="579"/>
                  </a:cubicBezTo>
                  <a:cubicBezTo>
                    <a:pt x="285" y="578"/>
                    <a:pt x="284" y="576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4"/>
                    <a:pt x="282" y="574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3"/>
                    <a:pt x="282" y="573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1"/>
                    <a:pt x="282" y="571"/>
                    <a:pt x="282" y="570"/>
                  </a:cubicBezTo>
                  <a:cubicBezTo>
                    <a:pt x="282" y="570"/>
                    <a:pt x="282" y="570"/>
                    <a:pt x="282" y="570"/>
                  </a:cubicBezTo>
                  <a:cubicBezTo>
                    <a:pt x="283" y="569"/>
                    <a:pt x="284" y="567"/>
                    <a:pt x="284" y="566"/>
                  </a:cubicBezTo>
                  <a:cubicBezTo>
                    <a:pt x="285" y="565"/>
                    <a:pt x="285" y="565"/>
                    <a:pt x="286" y="564"/>
                  </a:cubicBezTo>
                  <a:cubicBezTo>
                    <a:pt x="287" y="560"/>
                    <a:pt x="286" y="556"/>
                    <a:pt x="289" y="554"/>
                  </a:cubicBezTo>
                  <a:cubicBezTo>
                    <a:pt x="292" y="552"/>
                    <a:pt x="296" y="549"/>
                    <a:pt x="300" y="547"/>
                  </a:cubicBezTo>
                  <a:cubicBezTo>
                    <a:pt x="303" y="544"/>
                    <a:pt x="307" y="541"/>
                    <a:pt x="310" y="537"/>
                  </a:cubicBezTo>
                  <a:cubicBezTo>
                    <a:pt x="312" y="535"/>
                    <a:pt x="313" y="533"/>
                    <a:pt x="314" y="530"/>
                  </a:cubicBezTo>
                  <a:cubicBezTo>
                    <a:pt x="316" y="525"/>
                    <a:pt x="315" y="520"/>
                    <a:pt x="312" y="516"/>
                  </a:cubicBezTo>
                  <a:cubicBezTo>
                    <a:pt x="309" y="512"/>
                    <a:pt x="308" y="509"/>
                    <a:pt x="303" y="507"/>
                  </a:cubicBezTo>
                  <a:cubicBezTo>
                    <a:pt x="303" y="507"/>
                    <a:pt x="302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ubicBezTo>
                    <a:pt x="298" y="507"/>
                    <a:pt x="298" y="507"/>
                    <a:pt x="298" y="507"/>
                  </a:cubicBezTo>
                  <a:cubicBezTo>
                    <a:pt x="298" y="507"/>
                    <a:pt x="297" y="507"/>
                    <a:pt x="297" y="508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2" y="509"/>
                    <a:pt x="287" y="510"/>
                    <a:pt x="282" y="511"/>
                  </a:cubicBezTo>
                  <a:cubicBezTo>
                    <a:pt x="275" y="512"/>
                    <a:pt x="269" y="512"/>
                    <a:pt x="262" y="511"/>
                  </a:cubicBezTo>
                  <a:cubicBezTo>
                    <a:pt x="253" y="509"/>
                    <a:pt x="248" y="503"/>
                    <a:pt x="244" y="495"/>
                  </a:cubicBezTo>
                  <a:cubicBezTo>
                    <a:pt x="244" y="494"/>
                    <a:pt x="243" y="493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ubicBezTo>
                    <a:pt x="242" y="489"/>
                    <a:pt x="242" y="488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ubicBezTo>
                    <a:pt x="242" y="485"/>
                    <a:pt x="242" y="484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ubicBezTo>
                    <a:pt x="242" y="480"/>
                    <a:pt x="242" y="478"/>
                    <a:pt x="242" y="477"/>
                  </a:cubicBezTo>
                  <a:cubicBezTo>
                    <a:pt x="242" y="465"/>
                    <a:pt x="245" y="453"/>
                    <a:pt x="249" y="441"/>
                  </a:cubicBezTo>
                  <a:cubicBezTo>
                    <a:pt x="249" y="440"/>
                    <a:pt x="249" y="439"/>
                    <a:pt x="250" y="438"/>
                  </a:cubicBezTo>
                  <a:cubicBezTo>
                    <a:pt x="270" y="410"/>
                    <a:pt x="295" y="390"/>
                    <a:pt x="328" y="380"/>
                  </a:cubicBezTo>
                  <a:cubicBezTo>
                    <a:pt x="336" y="378"/>
                    <a:pt x="344" y="377"/>
                    <a:pt x="352" y="376"/>
                  </a:cubicBezTo>
                  <a:cubicBezTo>
                    <a:pt x="356" y="375"/>
                    <a:pt x="359" y="376"/>
                    <a:pt x="362" y="376"/>
                  </a:cubicBezTo>
                  <a:cubicBezTo>
                    <a:pt x="372" y="377"/>
                    <a:pt x="380" y="379"/>
                    <a:pt x="389" y="382"/>
                  </a:cubicBezTo>
                  <a:cubicBezTo>
                    <a:pt x="394" y="384"/>
                    <a:pt x="398" y="386"/>
                    <a:pt x="403" y="390"/>
                  </a:cubicBezTo>
                  <a:cubicBezTo>
                    <a:pt x="412" y="397"/>
                    <a:pt x="417" y="405"/>
                    <a:pt x="417" y="416"/>
                  </a:cubicBezTo>
                  <a:cubicBezTo>
                    <a:pt x="418" y="423"/>
                    <a:pt x="420" y="430"/>
                    <a:pt x="423" y="437"/>
                  </a:cubicBezTo>
                  <a:cubicBezTo>
                    <a:pt x="424" y="441"/>
                    <a:pt x="426" y="445"/>
                    <a:pt x="428" y="449"/>
                  </a:cubicBezTo>
                  <a:cubicBezTo>
                    <a:pt x="429" y="452"/>
                    <a:pt x="430" y="454"/>
                    <a:pt x="432" y="456"/>
                  </a:cubicBezTo>
                  <a:cubicBezTo>
                    <a:pt x="433" y="458"/>
                    <a:pt x="435" y="459"/>
                    <a:pt x="437" y="460"/>
                  </a:cubicBezTo>
                  <a:cubicBezTo>
                    <a:pt x="440" y="462"/>
                    <a:pt x="443" y="462"/>
                    <a:pt x="446" y="460"/>
                  </a:cubicBezTo>
                  <a:cubicBezTo>
                    <a:pt x="448" y="460"/>
                    <a:pt x="449" y="458"/>
                    <a:pt x="450" y="456"/>
                  </a:cubicBezTo>
                  <a:cubicBezTo>
                    <a:pt x="450" y="452"/>
                    <a:pt x="451" y="449"/>
                    <a:pt x="451" y="444"/>
                  </a:cubicBezTo>
                  <a:cubicBezTo>
                    <a:pt x="454" y="429"/>
                    <a:pt x="457" y="413"/>
                    <a:pt x="459" y="398"/>
                  </a:cubicBezTo>
                  <a:cubicBezTo>
                    <a:pt x="460" y="389"/>
                    <a:pt x="461" y="382"/>
                    <a:pt x="463" y="374"/>
                  </a:cubicBezTo>
                  <a:cubicBezTo>
                    <a:pt x="463" y="373"/>
                    <a:pt x="463" y="372"/>
                    <a:pt x="463" y="371"/>
                  </a:cubicBezTo>
                  <a:cubicBezTo>
                    <a:pt x="479" y="348"/>
                    <a:pt x="534" y="344"/>
                    <a:pt x="557" y="320"/>
                  </a:cubicBezTo>
                  <a:cubicBezTo>
                    <a:pt x="557" y="320"/>
                    <a:pt x="558" y="320"/>
                    <a:pt x="559" y="321"/>
                  </a:cubicBezTo>
                  <a:cubicBezTo>
                    <a:pt x="561" y="323"/>
                    <a:pt x="564" y="324"/>
                    <a:pt x="567" y="324"/>
                  </a:cubicBezTo>
                  <a:cubicBezTo>
                    <a:pt x="571" y="325"/>
                    <a:pt x="575" y="324"/>
                    <a:pt x="580" y="323"/>
                  </a:cubicBezTo>
                  <a:cubicBezTo>
                    <a:pt x="586" y="321"/>
                    <a:pt x="591" y="319"/>
                    <a:pt x="597" y="316"/>
                  </a:cubicBezTo>
                  <a:cubicBezTo>
                    <a:pt x="602" y="314"/>
                    <a:pt x="606" y="312"/>
                    <a:pt x="610" y="309"/>
                  </a:cubicBezTo>
                  <a:cubicBezTo>
                    <a:pt x="612" y="308"/>
                    <a:pt x="614" y="307"/>
                    <a:pt x="617" y="306"/>
                  </a:cubicBezTo>
                  <a:cubicBezTo>
                    <a:pt x="630" y="303"/>
                    <a:pt x="643" y="299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5"/>
                    <a:pt x="657" y="295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4"/>
                    <a:pt x="659" y="294"/>
                    <a:pt x="659" y="294"/>
                  </a:cubicBezTo>
                  <a:cubicBezTo>
                    <a:pt x="659" y="294"/>
                    <a:pt x="660" y="294"/>
                    <a:pt x="660" y="294"/>
                  </a:cubicBezTo>
                  <a:cubicBezTo>
                    <a:pt x="661" y="294"/>
                    <a:pt x="663" y="294"/>
                    <a:pt x="664" y="295"/>
                  </a:cubicBezTo>
                  <a:cubicBezTo>
                    <a:pt x="675" y="296"/>
                    <a:pt x="686" y="296"/>
                    <a:pt x="697" y="295"/>
                  </a:cubicBezTo>
                  <a:cubicBezTo>
                    <a:pt x="705" y="294"/>
                    <a:pt x="712" y="292"/>
                    <a:pt x="720" y="290"/>
                  </a:cubicBezTo>
                  <a:cubicBezTo>
                    <a:pt x="721" y="290"/>
                    <a:pt x="722" y="289"/>
                    <a:pt x="723" y="289"/>
                  </a:cubicBezTo>
                  <a:cubicBezTo>
                    <a:pt x="725" y="289"/>
                    <a:pt x="726" y="288"/>
                    <a:pt x="727" y="286"/>
                  </a:cubicBezTo>
                  <a:cubicBezTo>
                    <a:pt x="728" y="283"/>
                    <a:pt x="731" y="280"/>
                    <a:pt x="733" y="277"/>
                  </a:cubicBezTo>
                  <a:cubicBezTo>
                    <a:pt x="734" y="274"/>
                    <a:pt x="737" y="272"/>
                    <a:pt x="739" y="270"/>
                  </a:cubicBezTo>
                  <a:cubicBezTo>
                    <a:pt x="741" y="269"/>
                    <a:pt x="743" y="267"/>
                    <a:pt x="745" y="266"/>
                  </a:cubicBezTo>
                  <a:cubicBezTo>
                    <a:pt x="748" y="265"/>
                    <a:pt x="753" y="265"/>
                    <a:pt x="757" y="266"/>
                  </a:cubicBezTo>
                  <a:cubicBezTo>
                    <a:pt x="760" y="267"/>
                    <a:pt x="763" y="269"/>
                    <a:pt x="765" y="272"/>
                  </a:cubicBezTo>
                  <a:cubicBezTo>
                    <a:pt x="768" y="274"/>
                    <a:pt x="770" y="275"/>
                    <a:pt x="772" y="276"/>
                  </a:cubicBezTo>
                  <a:cubicBezTo>
                    <a:pt x="776" y="278"/>
                    <a:pt x="780" y="279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5" y="280"/>
                    <a:pt x="784" y="280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7" y="281"/>
                    <a:pt x="787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8" y="281"/>
                    <a:pt x="788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90" y="281"/>
                    <a:pt x="792" y="280"/>
                    <a:pt x="793" y="280"/>
                  </a:cubicBezTo>
                  <a:cubicBezTo>
                    <a:pt x="793" y="280"/>
                    <a:pt x="794" y="280"/>
                    <a:pt x="794" y="280"/>
                  </a:cubicBezTo>
                  <a:cubicBezTo>
                    <a:pt x="795" y="280"/>
                    <a:pt x="796" y="279"/>
                    <a:pt x="797" y="279"/>
                  </a:cubicBezTo>
                  <a:cubicBezTo>
                    <a:pt x="798" y="279"/>
                    <a:pt x="798" y="279"/>
                    <a:pt x="798" y="279"/>
                  </a:cubicBezTo>
                  <a:cubicBezTo>
                    <a:pt x="799" y="278"/>
                    <a:pt x="800" y="278"/>
                    <a:pt x="801" y="277"/>
                  </a:cubicBezTo>
                  <a:cubicBezTo>
                    <a:pt x="802" y="277"/>
                    <a:pt x="802" y="277"/>
                    <a:pt x="802" y="276"/>
                  </a:cubicBezTo>
                  <a:cubicBezTo>
                    <a:pt x="803" y="276"/>
                    <a:pt x="804" y="275"/>
                    <a:pt x="805" y="274"/>
                  </a:cubicBezTo>
                  <a:cubicBezTo>
                    <a:pt x="809" y="271"/>
                    <a:pt x="811" y="267"/>
                    <a:pt x="813" y="263"/>
                  </a:cubicBezTo>
                  <a:cubicBezTo>
                    <a:pt x="817" y="257"/>
                    <a:pt x="819" y="250"/>
                    <a:pt x="820" y="243"/>
                  </a:cubicBezTo>
                  <a:cubicBezTo>
                    <a:pt x="823" y="235"/>
                    <a:pt x="824" y="226"/>
                    <a:pt x="825" y="217"/>
                  </a:cubicBezTo>
                  <a:cubicBezTo>
                    <a:pt x="825" y="216"/>
                    <a:pt x="825" y="214"/>
                    <a:pt x="825" y="212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18" y="215"/>
                    <a:pt x="815" y="216"/>
                    <a:pt x="811" y="217"/>
                  </a:cubicBezTo>
                  <a:cubicBezTo>
                    <a:pt x="810" y="217"/>
                    <a:pt x="809" y="218"/>
                    <a:pt x="808" y="217"/>
                  </a:cubicBezTo>
                  <a:cubicBezTo>
                    <a:pt x="805" y="217"/>
                    <a:pt x="804" y="215"/>
                    <a:pt x="804" y="212"/>
                  </a:cubicBezTo>
                  <a:cubicBezTo>
                    <a:pt x="805" y="210"/>
                    <a:pt x="805" y="208"/>
                    <a:pt x="806" y="206"/>
                  </a:cubicBezTo>
                  <a:cubicBezTo>
                    <a:pt x="808" y="203"/>
                    <a:pt x="811" y="199"/>
                    <a:pt x="813" y="195"/>
                  </a:cubicBezTo>
                  <a:cubicBezTo>
                    <a:pt x="815" y="191"/>
                    <a:pt x="818" y="187"/>
                    <a:pt x="820" y="183"/>
                  </a:cubicBezTo>
                  <a:cubicBezTo>
                    <a:pt x="821" y="181"/>
                    <a:pt x="822" y="178"/>
                    <a:pt x="822" y="175"/>
                  </a:cubicBezTo>
                  <a:cubicBezTo>
                    <a:pt x="823" y="171"/>
                    <a:pt x="821" y="167"/>
                    <a:pt x="818" y="165"/>
                  </a:cubicBezTo>
                  <a:cubicBezTo>
                    <a:pt x="817" y="163"/>
                    <a:pt x="814" y="161"/>
                    <a:pt x="812" y="160"/>
                  </a:cubicBezTo>
                  <a:cubicBezTo>
                    <a:pt x="810" y="158"/>
                    <a:pt x="807" y="157"/>
                    <a:pt x="805" y="155"/>
                  </a:cubicBezTo>
                  <a:cubicBezTo>
                    <a:pt x="801" y="152"/>
                    <a:pt x="797" y="148"/>
                    <a:pt x="795" y="143"/>
                  </a:cubicBezTo>
                  <a:cubicBezTo>
                    <a:pt x="794" y="143"/>
                    <a:pt x="794" y="142"/>
                    <a:pt x="794" y="142"/>
                  </a:cubicBezTo>
                  <a:cubicBezTo>
                    <a:pt x="790" y="136"/>
                    <a:pt x="785" y="134"/>
                    <a:pt x="778" y="134"/>
                  </a:cubicBezTo>
                  <a:cubicBezTo>
                    <a:pt x="779" y="134"/>
                    <a:pt x="780" y="134"/>
                    <a:pt x="780" y="134"/>
                  </a:cubicBezTo>
                  <a:cubicBezTo>
                    <a:pt x="780" y="134"/>
                    <a:pt x="779" y="134"/>
                    <a:pt x="778" y="134"/>
                  </a:cubicBezTo>
                  <a:cubicBezTo>
                    <a:pt x="778" y="134"/>
                    <a:pt x="778" y="134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76" y="135"/>
                    <a:pt x="777" y="135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69" y="137"/>
                    <a:pt x="764" y="140"/>
                    <a:pt x="759" y="145"/>
                  </a:cubicBezTo>
                  <a:cubicBezTo>
                    <a:pt x="757" y="147"/>
                    <a:pt x="754" y="149"/>
                    <a:pt x="752" y="152"/>
                  </a:cubicBezTo>
                  <a:cubicBezTo>
                    <a:pt x="749" y="155"/>
                    <a:pt x="745" y="157"/>
                    <a:pt x="742" y="159"/>
                  </a:cubicBezTo>
                  <a:cubicBezTo>
                    <a:pt x="740" y="160"/>
                    <a:pt x="738" y="161"/>
                    <a:pt x="735" y="161"/>
                  </a:cubicBezTo>
                  <a:cubicBezTo>
                    <a:pt x="734" y="161"/>
                    <a:pt x="732" y="161"/>
                    <a:pt x="731" y="161"/>
                  </a:cubicBezTo>
                  <a:cubicBezTo>
                    <a:pt x="728" y="161"/>
                    <a:pt x="726" y="160"/>
                    <a:pt x="724" y="159"/>
                  </a:cubicBezTo>
                  <a:cubicBezTo>
                    <a:pt x="722" y="158"/>
                    <a:pt x="721" y="157"/>
                    <a:pt x="719" y="156"/>
                  </a:cubicBezTo>
                  <a:cubicBezTo>
                    <a:pt x="718" y="156"/>
                    <a:pt x="717" y="155"/>
                    <a:pt x="716" y="155"/>
                  </a:cubicBezTo>
                  <a:cubicBezTo>
                    <a:pt x="714" y="154"/>
                    <a:pt x="712" y="155"/>
                    <a:pt x="710" y="157"/>
                  </a:cubicBezTo>
                  <a:cubicBezTo>
                    <a:pt x="709" y="158"/>
                    <a:pt x="708" y="160"/>
                    <a:pt x="708" y="161"/>
                  </a:cubicBezTo>
                  <a:cubicBezTo>
                    <a:pt x="706" y="168"/>
                    <a:pt x="702" y="173"/>
                    <a:pt x="697" y="178"/>
                  </a:cubicBezTo>
                  <a:cubicBezTo>
                    <a:pt x="691" y="183"/>
                    <a:pt x="685" y="187"/>
                    <a:pt x="677" y="191"/>
                  </a:cubicBezTo>
                  <a:cubicBezTo>
                    <a:pt x="672" y="194"/>
                    <a:pt x="666" y="196"/>
                    <a:pt x="660" y="199"/>
                  </a:cubicBezTo>
                  <a:cubicBezTo>
                    <a:pt x="658" y="200"/>
                    <a:pt x="656" y="200"/>
                    <a:pt x="653" y="200"/>
                  </a:cubicBezTo>
                  <a:cubicBezTo>
                    <a:pt x="646" y="200"/>
                    <a:pt x="642" y="197"/>
                    <a:pt x="639" y="190"/>
                  </a:cubicBezTo>
                  <a:cubicBezTo>
                    <a:pt x="637" y="186"/>
                    <a:pt x="636" y="182"/>
                    <a:pt x="636" y="178"/>
                  </a:cubicBezTo>
                  <a:cubicBezTo>
                    <a:pt x="636" y="176"/>
                    <a:pt x="636" y="174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ubicBezTo>
                    <a:pt x="636" y="169"/>
                    <a:pt x="636" y="168"/>
                    <a:pt x="636" y="167"/>
                  </a:cubicBezTo>
                  <a:cubicBezTo>
                    <a:pt x="636" y="166"/>
                    <a:pt x="636" y="165"/>
                    <a:pt x="637" y="165"/>
                  </a:cubicBezTo>
                  <a:cubicBezTo>
                    <a:pt x="637" y="163"/>
                    <a:pt x="637" y="162"/>
                    <a:pt x="637" y="161"/>
                  </a:cubicBezTo>
                  <a:cubicBezTo>
                    <a:pt x="637" y="160"/>
                    <a:pt x="637" y="160"/>
                    <a:pt x="637" y="159"/>
                  </a:cubicBezTo>
                  <a:cubicBezTo>
                    <a:pt x="638" y="157"/>
                    <a:pt x="638" y="156"/>
                    <a:pt x="638" y="154"/>
                  </a:cubicBezTo>
                  <a:cubicBezTo>
                    <a:pt x="639" y="151"/>
                    <a:pt x="640" y="148"/>
                    <a:pt x="640" y="146"/>
                  </a:cubicBezTo>
                  <a:cubicBezTo>
                    <a:pt x="640" y="143"/>
                    <a:pt x="641" y="142"/>
                    <a:pt x="643" y="141"/>
                  </a:cubicBezTo>
                  <a:cubicBezTo>
                    <a:pt x="651" y="136"/>
                    <a:pt x="659" y="131"/>
                    <a:pt x="666" y="126"/>
                  </a:cubicBezTo>
                  <a:cubicBezTo>
                    <a:pt x="667" y="126"/>
                    <a:pt x="668" y="125"/>
                    <a:pt x="669" y="124"/>
                  </a:cubicBezTo>
                  <a:cubicBezTo>
                    <a:pt x="675" y="121"/>
                    <a:pt x="680" y="117"/>
                    <a:pt x="685" y="113"/>
                  </a:cubicBezTo>
                  <a:cubicBezTo>
                    <a:pt x="688" y="109"/>
                    <a:pt x="693" y="106"/>
                    <a:pt x="698" y="103"/>
                  </a:cubicBezTo>
                  <a:cubicBezTo>
                    <a:pt x="700" y="101"/>
                    <a:pt x="702" y="101"/>
                    <a:pt x="704" y="100"/>
                  </a:cubicBezTo>
                  <a:cubicBezTo>
                    <a:pt x="705" y="99"/>
                    <a:pt x="706" y="99"/>
                    <a:pt x="708" y="99"/>
                  </a:cubicBezTo>
                  <a:cubicBezTo>
                    <a:pt x="711" y="98"/>
                    <a:pt x="714" y="100"/>
                    <a:pt x="715" y="103"/>
                  </a:cubicBezTo>
                  <a:cubicBezTo>
                    <a:pt x="719" y="109"/>
                    <a:pt x="725" y="111"/>
                    <a:pt x="731" y="110"/>
                  </a:cubicBezTo>
                  <a:cubicBezTo>
                    <a:pt x="735" y="110"/>
                    <a:pt x="739" y="109"/>
                    <a:pt x="742" y="109"/>
                  </a:cubicBezTo>
                  <a:cubicBezTo>
                    <a:pt x="746" y="108"/>
                    <a:pt x="749" y="106"/>
                    <a:pt x="753" y="105"/>
                  </a:cubicBezTo>
                  <a:cubicBezTo>
                    <a:pt x="754" y="104"/>
                    <a:pt x="756" y="104"/>
                    <a:pt x="758" y="104"/>
                  </a:cubicBezTo>
                  <a:cubicBezTo>
                    <a:pt x="767" y="103"/>
                    <a:pt x="775" y="103"/>
                    <a:pt x="783" y="103"/>
                  </a:cubicBezTo>
                  <a:cubicBezTo>
                    <a:pt x="785" y="103"/>
                    <a:pt x="786" y="103"/>
                    <a:pt x="787" y="104"/>
                  </a:cubicBezTo>
                  <a:cubicBezTo>
                    <a:pt x="794" y="109"/>
                    <a:pt x="800" y="113"/>
                    <a:pt x="806" y="119"/>
                  </a:cubicBezTo>
                  <a:cubicBezTo>
                    <a:pt x="810" y="123"/>
                    <a:pt x="811" y="124"/>
                    <a:pt x="814" y="129"/>
                  </a:cubicBezTo>
                  <a:cubicBezTo>
                    <a:pt x="814" y="128"/>
                    <a:pt x="816" y="127"/>
                    <a:pt x="817" y="126"/>
                  </a:cubicBezTo>
                  <a:cubicBezTo>
                    <a:pt x="824" y="120"/>
                    <a:pt x="831" y="113"/>
                    <a:pt x="838" y="107"/>
                  </a:cubicBezTo>
                  <a:cubicBezTo>
                    <a:pt x="840" y="106"/>
                    <a:pt x="841" y="104"/>
                    <a:pt x="843" y="103"/>
                  </a:cubicBezTo>
                  <a:cubicBezTo>
                    <a:pt x="850" y="97"/>
                    <a:pt x="857" y="92"/>
                    <a:pt x="864" y="86"/>
                  </a:cubicBezTo>
                  <a:cubicBezTo>
                    <a:pt x="865" y="86"/>
                    <a:pt x="866" y="85"/>
                    <a:pt x="867" y="84"/>
                  </a:cubicBezTo>
                  <a:cubicBezTo>
                    <a:pt x="867" y="84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1"/>
                  </a:cubicBezTo>
                  <a:cubicBezTo>
                    <a:pt x="867" y="81"/>
                    <a:pt x="866" y="81"/>
                    <a:pt x="866" y="81"/>
                  </a:cubicBezTo>
                  <a:cubicBezTo>
                    <a:pt x="866" y="80"/>
                    <a:pt x="866" y="80"/>
                    <a:pt x="866" y="80"/>
                  </a:cubicBezTo>
                  <a:cubicBezTo>
                    <a:pt x="864" y="75"/>
                    <a:pt x="861" y="70"/>
                    <a:pt x="859" y="65"/>
                  </a:cubicBezTo>
                  <a:cubicBezTo>
                    <a:pt x="856" y="59"/>
                    <a:pt x="854" y="54"/>
                    <a:pt x="851" y="48"/>
                  </a:cubicBezTo>
                  <a:cubicBezTo>
                    <a:pt x="851" y="47"/>
                    <a:pt x="850" y="46"/>
                    <a:pt x="850" y="46"/>
                  </a:cubicBezTo>
                  <a:cubicBezTo>
                    <a:pt x="854" y="46"/>
                    <a:pt x="859" y="46"/>
                    <a:pt x="864" y="46"/>
                  </a:cubicBezTo>
                  <a:cubicBezTo>
                    <a:pt x="871" y="46"/>
                    <a:pt x="878" y="46"/>
                    <a:pt x="885" y="46"/>
                  </a:cubicBezTo>
                  <a:cubicBezTo>
                    <a:pt x="886" y="49"/>
                    <a:pt x="888" y="51"/>
                    <a:pt x="888" y="54"/>
                  </a:cubicBezTo>
                  <a:cubicBezTo>
                    <a:pt x="889" y="55"/>
                    <a:pt x="889" y="56"/>
                    <a:pt x="888" y="58"/>
                  </a:cubicBezTo>
                  <a:cubicBezTo>
                    <a:pt x="888" y="60"/>
                    <a:pt x="887" y="62"/>
                    <a:pt x="886" y="65"/>
                  </a:cubicBezTo>
                  <a:cubicBezTo>
                    <a:pt x="885" y="66"/>
                    <a:pt x="885" y="68"/>
                    <a:pt x="884" y="69"/>
                  </a:cubicBezTo>
                  <a:cubicBezTo>
                    <a:pt x="879" y="82"/>
                    <a:pt x="874" y="95"/>
                    <a:pt x="869" y="109"/>
                  </a:cubicBezTo>
                  <a:cubicBezTo>
                    <a:pt x="868" y="111"/>
                    <a:pt x="868" y="112"/>
                    <a:pt x="868" y="115"/>
                  </a:cubicBezTo>
                  <a:cubicBezTo>
                    <a:pt x="870" y="132"/>
                    <a:pt x="873" y="148"/>
                    <a:pt x="879" y="164"/>
                  </a:cubicBezTo>
                  <a:cubicBezTo>
                    <a:pt x="883" y="174"/>
                    <a:pt x="888" y="183"/>
                    <a:pt x="894" y="191"/>
                  </a:cubicBezTo>
                  <a:cubicBezTo>
                    <a:pt x="900" y="199"/>
                    <a:pt x="907" y="205"/>
                    <a:pt x="916" y="209"/>
                  </a:cubicBezTo>
                  <a:cubicBezTo>
                    <a:pt x="917" y="210"/>
                    <a:pt x="918" y="210"/>
                    <a:pt x="919" y="211"/>
                  </a:cubicBezTo>
                  <a:cubicBezTo>
                    <a:pt x="919" y="211"/>
                    <a:pt x="919" y="211"/>
                    <a:pt x="920" y="211"/>
                  </a:cubicBezTo>
                  <a:cubicBezTo>
                    <a:pt x="921" y="210"/>
                    <a:pt x="922" y="209"/>
                    <a:pt x="923" y="208"/>
                  </a:cubicBezTo>
                  <a:cubicBezTo>
                    <a:pt x="935" y="193"/>
                    <a:pt x="947" y="178"/>
                    <a:pt x="959" y="163"/>
                  </a:cubicBezTo>
                  <a:cubicBezTo>
                    <a:pt x="967" y="154"/>
                    <a:pt x="976" y="144"/>
                    <a:pt x="984" y="135"/>
                  </a:cubicBezTo>
                  <a:cubicBezTo>
                    <a:pt x="985" y="134"/>
                    <a:pt x="986" y="133"/>
                    <a:pt x="986" y="132"/>
                  </a:cubicBezTo>
                  <a:cubicBezTo>
                    <a:pt x="991" y="127"/>
                    <a:pt x="991" y="127"/>
                    <a:pt x="997" y="126"/>
                  </a:cubicBezTo>
                  <a:cubicBezTo>
                    <a:pt x="1006" y="124"/>
                    <a:pt x="1015" y="123"/>
                    <a:pt x="1024" y="121"/>
                  </a:cubicBezTo>
                  <a:cubicBezTo>
                    <a:pt x="1029" y="121"/>
                    <a:pt x="1028" y="121"/>
                    <a:pt x="1030" y="117"/>
                  </a:cubicBezTo>
                  <a:cubicBezTo>
                    <a:pt x="1037" y="106"/>
                    <a:pt x="1043" y="96"/>
                    <a:pt x="1050" y="86"/>
                  </a:cubicBezTo>
                  <a:cubicBezTo>
                    <a:pt x="1130" y="105"/>
                    <a:pt x="1205" y="135"/>
                    <a:pt x="1274" y="176"/>
                  </a:cubicBezTo>
                  <a:cubicBezTo>
                    <a:pt x="1270" y="177"/>
                    <a:pt x="1266" y="177"/>
                    <a:pt x="1262" y="178"/>
                  </a:cubicBezTo>
                  <a:cubicBezTo>
                    <a:pt x="1262" y="178"/>
                    <a:pt x="1262" y="179"/>
                    <a:pt x="1262" y="180"/>
                  </a:cubicBezTo>
                  <a:cubicBezTo>
                    <a:pt x="1260" y="197"/>
                    <a:pt x="1260" y="213"/>
                    <a:pt x="1263" y="230"/>
                  </a:cubicBezTo>
                  <a:cubicBezTo>
                    <a:pt x="1264" y="237"/>
                    <a:pt x="1266" y="244"/>
                    <a:pt x="1269" y="250"/>
                  </a:cubicBezTo>
                  <a:cubicBezTo>
                    <a:pt x="1271" y="255"/>
                    <a:pt x="1273" y="259"/>
                    <a:pt x="1277" y="262"/>
                  </a:cubicBezTo>
                  <a:cubicBezTo>
                    <a:pt x="1279" y="264"/>
                    <a:pt x="1281" y="265"/>
                    <a:pt x="1283" y="265"/>
                  </a:cubicBezTo>
                  <a:cubicBezTo>
                    <a:pt x="1290" y="266"/>
                    <a:pt x="1297" y="267"/>
                    <a:pt x="1304" y="268"/>
                  </a:cubicBezTo>
                  <a:cubicBezTo>
                    <a:pt x="1306" y="269"/>
                    <a:pt x="1308" y="269"/>
                    <a:pt x="1310" y="269"/>
                  </a:cubicBezTo>
                  <a:cubicBezTo>
                    <a:pt x="1315" y="278"/>
                    <a:pt x="1320" y="287"/>
                    <a:pt x="1326" y="296"/>
                  </a:cubicBezTo>
                  <a:cubicBezTo>
                    <a:pt x="1339" y="298"/>
                    <a:pt x="1352" y="299"/>
                    <a:pt x="1365" y="301"/>
                  </a:cubicBezTo>
                  <a:cubicBezTo>
                    <a:pt x="1365" y="305"/>
                    <a:pt x="1364" y="308"/>
                    <a:pt x="1364" y="311"/>
                  </a:cubicBezTo>
                  <a:cubicBezTo>
                    <a:pt x="1363" y="318"/>
                    <a:pt x="1362" y="325"/>
                    <a:pt x="1361" y="332"/>
                  </a:cubicBezTo>
                  <a:cubicBezTo>
                    <a:pt x="1360" y="334"/>
                    <a:pt x="1361" y="336"/>
                    <a:pt x="1362" y="339"/>
                  </a:cubicBezTo>
                  <a:cubicBezTo>
                    <a:pt x="1365" y="345"/>
                    <a:pt x="1367" y="352"/>
                    <a:pt x="1370" y="358"/>
                  </a:cubicBezTo>
                  <a:cubicBezTo>
                    <a:pt x="1370" y="360"/>
                    <a:pt x="1371" y="360"/>
                    <a:pt x="1371" y="362"/>
                  </a:cubicBezTo>
                  <a:cubicBezTo>
                    <a:pt x="1370" y="363"/>
                    <a:pt x="1370" y="364"/>
                    <a:pt x="1369" y="365"/>
                  </a:cubicBezTo>
                  <a:cubicBezTo>
                    <a:pt x="1362" y="374"/>
                    <a:pt x="1356" y="382"/>
                    <a:pt x="1349" y="391"/>
                  </a:cubicBezTo>
                  <a:cubicBezTo>
                    <a:pt x="1348" y="392"/>
                    <a:pt x="1347" y="394"/>
                    <a:pt x="1346" y="395"/>
                  </a:cubicBezTo>
                  <a:cubicBezTo>
                    <a:pt x="1336" y="401"/>
                    <a:pt x="1325" y="407"/>
                    <a:pt x="1316" y="414"/>
                  </a:cubicBezTo>
                  <a:cubicBezTo>
                    <a:pt x="1312" y="413"/>
                    <a:pt x="1308" y="413"/>
                    <a:pt x="1305" y="413"/>
                  </a:cubicBezTo>
                  <a:cubicBezTo>
                    <a:pt x="1297" y="413"/>
                    <a:pt x="1289" y="414"/>
                    <a:pt x="1282" y="416"/>
                  </a:cubicBezTo>
                  <a:cubicBezTo>
                    <a:pt x="1276" y="418"/>
                    <a:pt x="1272" y="420"/>
                    <a:pt x="1267" y="421"/>
                  </a:cubicBezTo>
                  <a:cubicBezTo>
                    <a:pt x="1265" y="422"/>
                    <a:pt x="1264" y="422"/>
                    <a:pt x="1263" y="423"/>
                  </a:cubicBezTo>
                  <a:cubicBezTo>
                    <a:pt x="1257" y="426"/>
                    <a:pt x="1251" y="430"/>
                    <a:pt x="1245" y="433"/>
                  </a:cubicBezTo>
                  <a:cubicBezTo>
                    <a:pt x="1245" y="434"/>
                    <a:pt x="1244" y="434"/>
                    <a:pt x="1243" y="435"/>
                  </a:cubicBezTo>
                  <a:cubicBezTo>
                    <a:pt x="1244" y="435"/>
                    <a:pt x="1244" y="436"/>
                    <a:pt x="1245" y="437"/>
                  </a:cubicBezTo>
                  <a:cubicBezTo>
                    <a:pt x="1253" y="452"/>
                    <a:pt x="1260" y="466"/>
                    <a:pt x="1268" y="480"/>
                  </a:cubicBezTo>
                  <a:cubicBezTo>
                    <a:pt x="1273" y="489"/>
                    <a:pt x="1279" y="496"/>
                    <a:pt x="1287" y="503"/>
                  </a:cubicBezTo>
                  <a:cubicBezTo>
                    <a:pt x="1292" y="508"/>
                    <a:pt x="1298" y="512"/>
                    <a:pt x="1305" y="515"/>
                  </a:cubicBezTo>
                  <a:cubicBezTo>
                    <a:pt x="1306" y="515"/>
                    <a:pt x="1307" y="515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ubicBezTo>
                    <a:pt x="1311" y="516"/>
                    <a:pt x="1311" y="516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ubicBezTo>
                    <a:pt x="1314" y="517"/>
                    <a:pt x="1315" y="517"/>
                    <a:pt x="1316" y="517"/>
                  </a:cubicBezTo>
                  <a:cubicBezTo>
                    <a:pt x="1316" y="517"/>
                    <a:pt x="1317" y="517"/>
                    <a:pt x="1317" y="517"/>
                  </a:cubicBezTo>
                  <a:cubicBezTo>
                    <a:pt x="1318" y="517"/>
                    <a:pt x="1319" y="517"/>
                    <a:pt x="1320" y="517"/>
                  </a:cubicBezTo>
                  <a:cubicBezTo>
                    <a:pt x="1320" y="517"/>
                    <a:pt x="1320" y="518"/>
                    <a:pt x="1321" y="518"/>
                  </a:cubicBezTo>
                  <a:cubicBezTo>
                    <a:pt x="1320" y="518"/>
                    <a:pt x="1320" y="517"/>
                    <a:pt x="1320" y="517"/>
                  </a:cubicBezTo>
                  <a:cubicBezTo>
                    <a:pt x="1324" y="518"/>
                    <a:pt x="1327" y="517"/>
                    <a:pt x="1331" y="516"/>
                  </a:cubicBezTo>
                  <a:cubicBezTo>
                    <a:pt x="1343" y="513"/>
                    <a:pt x="1356" y="510"/>
                    <a:pt x="1368" y="507"/>
                  </a:cubicBezTo>
                  <a:cubicBezTo>
                    <a:pt x="1369" y="506"/>
                    <a:pt x="1370" y="506"/>
                    <a:pt x="1371" y="506"/>
                  </a:cubicBezTo>
                  <a:cubicBezTo>
                    <a:pt x="1371" y="504"/>
                    <a:pt x="1371" y="502"/>
                    <a:pt x="1372" y="500"/>
                  </a:cubicBezTo>
                  <a:cubicBezTo>
                    <a:pt x="1373" y="489"/>
                    <a:pt x="1374" y="479"/>
                    <a:pt x="1376" y="468"/>
                  </a:cubicBezTo>
                  <a:cubicBezTo>
                    <a:pt x="1376" y="462"/>
                    <a:pt x="1378" y="455"/>
                    <a:pt x="1379" y="449"/>
                  </a:cubicBezTo>
                  <a:cubicBezTo>
                    <a:pt x="1379" y="447"/>
                    <a:pt x="1380" y="446"/>
                    <a:pt x="1381" y="443"/>
                  </a:cubicBezTo>
                  <a:cubicBezTo>
                    <a:pt x="1381" y="443"/>
                    <a:pt x="1382" y="443"/>
                    <a:pt x="1382" y="443"/>
                  </a:cubicBezTo>
                  <a:cubicBezTo>
                    <a:pt x="1383" y="443"/>
                    <a:pt x="1384" y="443"/>
                    <a:pt x="1384" y="443"/>
                  </a:cubicBezTo>
                  <a:cubicBezTo>
                    <a:pt x="1385" y="44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ubicBezTo>
                    <a:pt x="1397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ubicBezTo>
                    <a:pt x="1398" y="436"/>
                    <a:pt x="1398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ubicBezTo>
                    <a:pt x="1399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ubicBezTo>
                    <a:pt x="1401" y="435"/>
                    <a:pt x="1401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ubicBezTo>
                    <a:pt x="1403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ubicBezTo>
                    <a:pt x="1404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ubicBezTo>
                    <a:pt x="1406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ubicBezTo>
                    <a:pt x="1408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ubicBezTo>
                    <a:pt x="1410" y="436"/>
                    <a:pt x="1411" y="436"/>
                    <a:pt x="1412" y="437"/>
                  </a:cubicBezTo>
                  <a:cubicBezTo>
                    <a:pt x="1412" y="437"/>
                    <a:pt x="1412" y="437"/>
                    <a:pt x="1413" y="437"/>
                  </a:cubicBezTo>
                  <a:cubicBezTo>
                    <a:pt x="1413" y="437"/>
                    <a:pt x="1414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ubicBezTo>
                    <a:pt x="1416" y="438"/>
                    <a:pt x="1417" y="438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ubicBezTo>
                    <a:pt x="1419" y="439"/>
                    <a:pt x="1419" y="439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ubicBezTo>
                    <a:pt x="1422" y="440"/>
                    <a:pt x="1423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ubicBezTo>
                    <a:pt x="1425" y="442"/>
                    <a:pt x="1426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ubicBezTo>
                    <a:pt x="1429" y="444"/>
                    <a:pt x="1430" y="445"/>
                    <a:pt x="1431" y="445"/>
                  </a:cubicBezTo>
                  <a:cubicBezTo>
                    <a:pt x="1431" y="445"/>
                    <a:pt x="1431" y="445"/>
                    <a:pt x="1432" y="446"/>
                  </a:cubicBezTo>
                  <a:cubicBezTo>
                    <a:pt x="1433" y="446"/>
                    <a:pt x="1434" y="447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ubicBezTo>
                    <a:pt x="1437" y="449"/>
                    <a:pt x="1438" y="450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ubicBezTo>
                    <a:pt x="1441" y="452"/>
                    <a:pt x="1442" y="453"/>
                    <a:pt x="1444" y="454"/>
                  </a:cubicBezTo>
                  <a:cubicBezTo>
                    <a:pt x="1444" y="454"/>
                    <a:pt x="1444" y="454"/>
                    <a:pt x="1445" y="455"/>
                  </a:cubicBezTo>
                  <a:cubicBezTo>
                    <a:pt x="1446" y="456"/>
                    <a:pt x="1447" y="456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ubicBezTo>
                    <a:pt x="1451" y="460"/>
                    <a:pt x="1452" y="461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ubicBezTo>
                    <a:pt x="1455" y="463"/>
                    <a:pt x="1457" y="465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ubicBezTo>
                    <a:pt x="1461" y="469"/>
                    <a:pt x="1462" y="470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ubicBezTo>
                    <a:pt x="1466" y="474"/>
                    <a:pt x="1468" y="475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ubicBezTo>
                    <a:pt x="1472" y="480"/>
                    <a:pt x="1474" y="481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ubicBezTo>
                    <a:pt x="1482" y="490"/>
                    <a:pt x="1489" y="497"/>
                    <a:pt x="1496" y="505"/>
                  </a:cubicBezTo>
                  <a:cubicBezTo>
                    <a:pt x="1562" y="584"/>
                    <a:pt x="1603" y="570"/>
                    <a:pt x="1610" y="567"/>
                  </a:cubicBezTo>
                  <a:cubicBezTo>
                    <a:pt x="1610" y="567"/>
                    <a:pt x="1611" y="566"/>
                    <a:pt x="1611" y="566"/>
                  </a:cubicBezTo>
                  <a:cubicBezTo>
                    <a:pt x="1616" y="572"/>
                    <a:pt x="1619" y="578"/>
                    <a:pt x="1622" y="585"/>
                  </a:cubicBezTo>
                  <a:cubicBezTo>
                    <a:pt x="1626" y="593"/>
                    <a:pt x="1629" y="602"/>
                    <a:pt x="1630" y="611"/>
                  </a:cubicBezTo>
                  <a:cubicBezTo>
                    <a:pt x="1630" y="612"/>
                    <a:pt x="1630" y="613"/>
                    <a:pt x="1630" y="615"/>
                  </a:cubicBezTo>
                  <a:cubicBezTo>
                    <a:pt x="1629" y="614"/>
                    <a:pt x="1628" y="614"/>
                    <a:pt x="1627" y="614"/>
                  </a:cubicBezTo>
                  <a:cubicBezTo>
                    <a:pt x="1624" y="613"/>
                    <a:pt x="1623" y="613"/>
                    <a:pt x="1622" y="613"/>
                  </a:cubicBezTo>
                  <a:cubicBezTo>
                    <a:pt x="1614" y="611"/>
                    <a:pt x="1607" y="610"/>
                    <a:pt x="1599" y="610"/>
                  </a:cubicBezTo>
                  <a:cubicBezTo>
                    <a:pt x="1586" y="609"/>
                    <a:pt x="1573" y="609"/>
                    <a:pt x="1560" y="609"/>
                  </a:cubicBezTo>
                  <a:cubicBezTo>
                    <a:pt x="1559" y="609"/>
                    <a:pt x="1559" y="609"/>
                    <a:pt x="1558" y="609"/>
                  </a:cubicBezTo>
                  <a:cubicBezTo>
                    <a:pt x="1555" y="610"/>
                    <a:pt x="1553" y="609"/>
                    <a:pt x="1551" y="607"/>
                  </a:cubicBezTo>
                  <a:cubicBezTo>
                    <a:pt x="1532" y="592"/>
                    <a:pt x="1512" y="577"/>
                    <a:pt x="1493" y="562"/>
                  </a:cubicBezTo>
                  <a:cubicBezTo>
                    <a:pt x="1490" y="560"/>
                    <a:pt x="1488" y="558"/>
                    <a:pt x="1485" y="556"/>
                  </a:cubicBezTo>
                  <a:cubicBezTo>
                    <a:pt x="1482" y="554"/>
                    <a:pt x="1479" y="552"/>
                    <a:pt x="1476" y="551"/>
                  </a:cubicBezTo>
                  <a:cubicBezTo>
                    <a:pt x="1468" y="549"/>
                    <a:pt x="1461" y="547"/>
                    <a:pt x="1453" y="546"/>
                  </a:cubicBezTo>
                  <a:cubicBezTo>
                    <a:pt x="1441" y="545"/>
                    <a:pt x="1429" y="545"/>
                    <a:pt x="1417" y="545"/>
                  </a:cubicBezTo>
                  <a:cubicBezTo>
                    <a:pt x="1414" y="545"/>
                    <a:pt x="1412" y="545"/>
                    <a:pt x="1409" y="544"/>
                  </a:cubicBezTo>
                  <a:cubicBezTo>
                    <a:pt x="1399" y="540"/>
                    <a:pt x="1387" y="537"/>
                    <a:pt x="1376" y="535"/>
                  </a:cubicBezTo>
                  <a:cubicBezTo>
                    <a:pt x="1365" y="533"/>
                    <a:pt x="1354" y="533"/>
                    <a:pt x="1343" y="533"/>
                  </a:cubicBezTo>
                  <a:cubicBezTo>
                    <a:pt x="1331" y="534"/>
                    <a:pt x="1319" y="535"/>
                    <a:pt x="1308" y="539"/>
                  </a:cubicBezTo>
                  <a:cubicBezTo>
                    <a:pt x="1293" y="544"/>
                    <a:pt x="1277" y="549"/>
                    <a:pt x="1262" y="553"/>
                  </a:cubicBezTo>
                  <a:cubicBezTo>
                    <a:pt x="1259" y="554"/>
                    <a:pt x="1257" y="555"/>
                    <a:pt x="1256" y="557"/>
                  </a:cubicBezTo>
                  <a:cubicBezTo>
                    <a:pt x="1245" y="570"/>
                    <a:pt x="1234" y="583"/>
                    <a:pt x="1224" y="595"/>
                  </a:cubicBezTo>
                  <a:cubicBezTo>
                    <a:pt x="1222" y="597"/>
                    <a:pt x="1221" y="598"/>
                    <a:pt x="1219" y="599"/>
                  </a:cubicBezTo>
                  <a:cubicBezTo>
                    <a:pt x="1190" y="606"/>
                    <a:pt x="1168" y="622"/>
                    <a:pt x="1155" y="649"/>
                  </a:cubicBezTo>
                  <a:cubicBezTo>
                    <a:pt x="1153" y="652"/>
                    <a:pt x="1152" y="654"/>
                    <a:pt x="1151" y="657"/>
                  </a:cubicBezTo>
                  <a:cubicBezTo>
                    <a:pt x="1150" y="659"/>
                    <a:pt x="1150" y="661"/>
                    <a:pt x="1149" y="663"/>
                  </a:cubicBezTo>
                  <a:cubicBezTo>
                    <a:pt x="1149" y="664"/>
                    <a:pt x="1149" y="665"/>
                    <a:pt x="1149" y="666"/>
                  </a:cubicBezTo>
                  <a:cubicBezTo>
                    <a:pt x="1149" y="666"/>
                    <a:pt x="1149" y="665"/>
                    <a:pt x="1149" y="665"/>
                  </a:cubicBezTo>
                  <a:cubicBezTo>
                    <a:pt x="1149" y="665"/>
                    <a:pt x="1149" y="666"/>
                    <a:pt x="1149" y="666"/>
                  </a:cubicBezTo>
                  <a:cubicBezTo>
                    <a:pt x="1149" y="666"/>
                    <a:pt x="1149" y="667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ubicBezTo>
                    <a:pt x="1149" y="669"/>
                    <a:pt x="1150" y="669"/>
                    <a:pt x="1150" y="670"/>
                  </a:cubicBezTo>
                  <a:cubicBezTo>
                    <a:pt x="1151" y="671"/>
                    <a:pt x="1151" y="671"/>
                    <a:pt x="1151" y="672"/>
                  </a:cubicBezTo>
                  <a:cubicBezTo>
                    <a:pt x="1153" y="676"/>
                    <a:pt x="1154" y="680"/>
                    <a:pt x="1154" y="684"/>
                  </a:cubicBezTo>
                  <a:cubicBezTo>
                    <a:pt x="1154" y="691"/>
                    <a:pt x="1153" y="697"/>
                    <a:pt x="1153" y="704"/>
                  </a:cubicBezTo>
                  <a:cubicBezTo>
                    <a:pt x="1151" y="713"/>
                    <a:pt x="1150" y="721"/>
                    <a:pt x="1147" y="729"/>
                  </a:cubicBezTo>
                  <a:cubicBezTo>
                    <a:pt x="1141" y="750"/>
                    <a:pt x="1136" y="770"/>
                    <a:pt x="1132" y="791"/>
                  </a:cubicBezTo>
                  <a:cubicBezTo>
                    <a:pt x="1129" y="807"/>
                    <a:pt x="1127" y="823"/>
                    <a:pt x="1128" y="839"/>
                  </a:cubicBezTo>
                  <a:cubicBezTo>
                    <a:pt x="1128" y="847"/>
                    <a:pt x="1128" y="854"/>
                    <a:pt x="1130" y="861"/>
                  </a:cubicBezTo>
                  <a:cubicBezTo>
                    <a:pt x="1131" y="863"/>
                    <a:pt x="1131" y="865"/>
                    <a:pt x="1132" y="867"/>
                  </a:cubicBezTo>
                  <a:cubicBezTo>
                    <a:pt x="1132" y="869"/>
                    <a:pt x="1133" y="870"/>
                    <a:pt x="1135" y="871"/>
                  </a:cubicBezTo>
                  <a:cubicBezTo>
                    <a:pt x="1149" y="885"/>
                    <a:pt x="1163" y="899"/>
                    <a:pt x="1178" y="912"/>
                  </a:cubicBezTo>
                  <a:cubicBezTo>
                    <a:pt x="1191" y="924"/>
                    <a:pt x="1205" y="935"/>
                    <a:pt x="1220" y="945"/>
                  </a:cubicBezTo>
                  <a:cubicBezTo>
                    <a:pt x="1231" y="952"/>
                    <a:pt x="1243" y="959"/>
                    <a:pt x="1255" y="963"/>
                  </a:cubicBezTo>
                  <a:cubicBezTo>
                    <a:pt x="1269" y="968"/>
                    <a:pt x="1283" y="971"/>
                    <a:pt x="1297" y="969"/>
                  </a:cubicBezTo>
                  <a:cubicBezTo>
                    <a:pt x="1312" y="968"/>
                    <a:pt x="1327" y="967"/>
                    <a:pt x="1342" y="967"/>
                  </a:cubicBezTo>
                  <a:cubicBezTo>
                    <a:pt x="1353" y="966"/>
                    <a:pt x="1364" y="967"/>
                    <a:pt x="1374" y="969"/>
                  </a:cubicBezTo>
                  <a:cubicBezTo>
                    <a:pt x="1378" y="970"/>
                    <a:pt x="1381" y="971"/>
                    <a:pt x="1385" y="972"/>
                  </a:cubicBezTo>
                  <a:cubicBezTo>
                    <a:pt x="1388" y="974"/>
                    <a:pt x="1392" y="977"/>
                    <a:pt x="1394" y="980"/>
                  </a:cubicBezTo>
                  <a:cubicBezTo>
                    <a:pt x="1395" y="981"/>
                    <a:pt x="1395" y="982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7" y="984"/>
                    <a:pt x="1397" y="983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8" y="984"/>
                    <a:pt x="1398" y="985"/>
                    <a:pt x="1399" y="985"/>
                  </a:cubicBezTo>
                  <a:cubicBezTo>
                    <a:pt x="1399" y="985"/>
                    <a:pt x="1400" y="985"/>
                    <a:pt x="1400" y="985"/>
                  </a:cubicBezTo>
                  <a:cubicBezTo>
                    <a:pt x="1400" y="986"/>
                    <a:pt x="1401" y="986"/>
                    <a:pt x="1401" y="986"/>
                  </a:cubicBezTo>
                  <a:cubicBezTo>
                    <a:pt x="1401" y="986"/>
                    <a:pt x="1402" y="986"/>
                    <a:pt x="1403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3" y="986"/>
                    <a:pt x="1403" y="986"/>
                    <a:pt x="1404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4" y="986"/>
                    <a:pt x="1405" y="986"/>
                    <a:pt x="1406" y="986"/>
                  </a:cubicBezTo>
                  <a:cubicBezTo>
                    <a:pt x="1408" y="986"/>
                    <a:pt x="1410" y="985"/>
                    <a:pt x="1412" y="984"/>
                  </a:cubicBezTo>
                  <a:cubicBezTo>
                    <a:pt x="1414" y="983"/>
                    <a:pt x="1416" y="982"/>
                    <a:pt x="1418" y="981"/>
                  </a:cubicBezTo>
                  <a:cubicBezTo>
                    <a:pt x="1420" y="980"/>
                    <a:pt x="1422" y="980"/>
                    <a:pt x="1423" y="979"/>
                  </a:cubicBezTo>
                  <a:cubicBezTo>
                    <a:pt x="1424" y="979"/>
                    <a:pt x="1424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ubicBezTo>
                    <a:pt x="1428" y="978"/>
                    <a:pt x="1431" y="979"/>
                    <a:pt x="1432" y="983"/>
                  </a:cubicBezTo>
                  <a:cubicBezTo>
                    <a:pt x="1433" y="986"/>
                    <a:pt x="1434" y="988"/>
                    <a:pt x="1434" y="991"/>
                  </a:cubicBezTo>
                  <a:cubicBezTo>
                    <a:pt x="1437" y="1001"/>
                    <a:pt x="1438" y="1012"/>
                    <a:pt x="1436" y="1023"/>
                  </a:cubicBezTo>
                  <a:cubicBezTo>
                    <a:pt x="1436" y="1031"/>
                    <a:pt x="1433" y="1038"/>
                    <a:pt x="1431" y="1045"/>
                  </a:cubicBezTo>
                  <a:cubicBezTo>
                    <a:pt x="1428" y="1052"/>
                    <a:pt x="1425" y="1059"/>
                    <a:pt x="1423" y="1066"/>
                  </a:cubicBezTo>
                  <a:cubicBezTo>
                    <a:pt x="1421" y="1071"/>
                    <a:pt x="1419" y="1077"/>
                    <a:pt x="1417" y="1083"/>
                  </a:cubicBezTo>
                  <a:cubicBezTo>
                    <a:pt x="1413" y="1097"/>
                    <a:pt x="1413" y="1112"/>
                    <a:pt x="1417" y="1126"/>
                  </a:cubicBezTo>
                  <a:cubicBezTo>
                    <a:pt x="1419" y="1134"/>
                    <a:pt x="1422" y="1141"/>
                    <a:pt x="1425" y="1149"/>
                  </a:cubicBezTo>
                  <a:cubicBezTo>
                    <a:pt x="1427" y="1157"/>
                    <a:pt x="1430" y="1164"/>
                    <a:pt x="1432" y="1172"/>
                  </a:cubicBezTo>
                  <a:cubicBezTo>
                    <a:pt x="1435" y="1185"/>
                    <a:pt x="1433" y="1198"/>
                    <a:pt x="1428" y="1211"/>
                  </a:cubicBezTo>
                  <a:cubicBezTo>
                    <a:pt x="1425" y="1220"/>
                    <a:pt x="1420" y="1227"/>
                    <a:pt x="1414" y="1234"/>
                  </a:cubicBezTo>
                  <a:cubicBezTo>
                    <a:pt x="1409" y="1240"/>
                    <a:pt x="1405" y="1245"/>
                    <a:pt x="1400" y="1250"/>
                  </a:cubicBezTo>
                  <a:cubicBezTo>
                    <a:pt x="1398" y="1251"/>
                    <a:pt x="1396" y="1254"/>
                    <a:pt x="1395" y="1255"/>
                  </a:cubicBezTo>
                  <a:cubicBezTo>
                    <a:pt x="1388" y="1263"/>
                    <a:pt x="1381" y="1272"/>
                    <a:pt x="1376" y="1282"/>
                  </a:cubicBezTo>
                  <a:cubicBezTo>
                    <a:pt x="1373" y="1289"/>
                    <a:pt x="1369" y="1297"/>
                    <a:pt x="1366" y="1305"/>
                  </a:cubicBezTo>
                  <a:cubicBezTo>
                    <a:pt x="1362" y="1317"/>
                    <a:pt x="1361" y="1329"/>
                    <a:pt x="1363" y="1342"/>
                  </a:cubicBezTo>
                  <a:cubicBezTo>
                    <a:pt x="1365" y="1351"/>
                    <a:pt x="1368" y="1360"/>
                    <a:pt x="1369" y="1370"/>
                  </a:cubicBezTo>
                  <a:cubicBezTo>
                    <a:pt x="1370" y="1376"/>
                    <a:pt x="1371" y="1382"/>
                    <a:pt x="1372" y="1387"/>
                  </a:cubicBezTo>
                  <a:cubicBezTo>
                    <a:pt x="1373" y="1390"/>
                    <a:pt x="1373" y="1394"/>
                    <a:pt x="1372" y="1397"/>
                  </a:cubicBezTo>
                  <a:cubicBezTo>
                    <a:pt x="1370" y="1402"/>
                    <a:pt x="1369" y="1406"/>
                    <a:pt x="1367" y="1411"/>
                  </a:cubicBezTo>
                  <a:cubicBezTo>
                    <a:pt x="1362" y="1425"/>
                    <a:pt x="1355" y="1437"/>
                    <a:pt x="1349" y="1450"/>
                  </a:cubicBezTo>
                  <a:cubicBezTo>
                    <a:pt x="1342" y="1464"/>
                    <a:pt x="1336" y="1478"/>
                    <a:pt x="1330" y="1492"/>
                  </a:cubicBezTo>
                  <a:cubicBezTo>
                    <a:pt x="1327" y="1499"/>
                    <a:pt x="1324" y="1506"/>
                    <a:pt x="1322" y="1513"/>
                  </a:cubicBezTo>
                  <a:cubicBezTo>
                    <a:pt x="1321" y="1516"/>
                    <a:pt x="1321" y="1519"/>
                    <a:pt x="1320" y="1523"/>
                  </a:cubicBezTo>
                  <a:cubicBezTo>
                    <a:pt x="1320" y="1524"/>
                    <a:pt x="1320" y="1525"/>
                    <a:pt x="1321" y="1527"/>
                  </a:cubicBezTo>
                  <a:cubicBezTo>
                    <a:pt x="1322" y="1530"/>
                    <a:pt x="1324" y="1533"/>
                    <a:pt x="1327" y="1535"/>
                  </a:cubicBezTo>
                  <a:cubicBezTo>
                    <a:pt x="1192" y="1628"/>
                    <a:pt x="1031" y="1679"/>
                    <a:pt x="863" y="1679"/>
                  </a:cubicBezTo>
                  <a:close/>
                  <a:moveTo>
                    <a:pt x="282" y="572"/>
                  </a:moveTo>
                  <a:cubicBezTo>
                    <a:pt x="282" y="571"/>
                    <a:pt x="282" y="571"/>
                    <a:pt x="282" y="570"/>
                  </a:cubicBezTo>
                  <a:cubicBezTo>
                    <a:pt x="282" y="571"/>
                    <a:pt x="282" y="571"/>
                    <a:pt x="282" y="572"/>
                  </a:cubicBezTo>
                  <a:close/>
                  <a:moveTo>
                    <a:pt x="282" y="570"/>
                  </a:moveTo>
                  <a:cubicBezTo>
                    <a:pt x="282" y="569"/>
                    <a:pt x="283" y="569"/>
                    <a:pt x="283" y="568"/>
                  </a:cubicBezTo>
                  <a:cubicBezTo>
                    <a:pt x="283" y="569"/>
                    <a:pt x="282" y="569"/>
                    <a:pt x="282" y="570"/>
                  </a:cubicBezTo>
                  <a:close/>
                  <a:moveTo>
                    <a:pt x="283" y="568"/>
                  </a:moveTo>
                  <a:cubicBezTo>
                    <a:pt x="284" y="567"/>
                    <a:pt x="284" y="567"/>
                    <a:pt x="284" y="566"/>
                  </a:cubicBezTo>
                  <a:cubicBezTo>
                    <a:pt x="284" y="567"/>
                    <a:pt x="284" y="567"/>
                    <a:pt x="283" y="568"/>
                  </a:cubicBezTo>
                  <a:close/>
                  <a:moveTo>
                    <a:pt x="300" y="507"/>
                  </a:move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lose/>
                  <a:moveTo>
                    <a:pt x="299" y="507"/>
                  </a:moveTo>
                  <a:cubicBezTo>
                    <a:pt x="299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lose/>
                  <a:moveTo>
                    <a:pt x="298" y="507"/>
                  </a:moveTo>
                  <a:cubicBezTo>
                    <a:pt x="298" y="507"/>
                    <a:pt x="297" y="507"/>
                    <a:pt x="297" y="508"/>
                  </a:cubicBezTo>
                  <a:cubicBezTo>
                    <a:pt x="297" y="507"/>
                    <a:pt x="298" y="507"/>
                    <a:pt x="298" y="507"/>
                  </a:cubicBezTo>
                  <a:close/>
                  <a:moveTo>
                    <a:pt x="242" y="485"/>
                  </a:moveTo>
                  <a:cubicBezTo>
                    <a:pt x="242" y="486"/>
                    <a:pt x="242" y="486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lose/>
                  <a:moveTo>
                    <a:pt x="243" y="490"/>
                  </a:moveTo>
                  <a:cubicBezTo>
                    <a:pt x="243" y="490"/>
                    <a:pt x="243" y="491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lose/>
                  <a:moveTo>
                    <a:pt x="659" y="294"/>
                  </a:moveTo>
                  <a:cubicBezTo>
                    <a:pt x="659" y="294"/>
                    <a:pt x="660" y="294"/>
                    <a:pt x="660" y="294"/>
                  </a:cubicBezTo>
                  <a:cubicBezTo>
                    <a:pt x="660" y="294"/>
                    <a:pt x="659" y="294"/>
                    <a:pt x="659" y="294"/>
                  </a:cubicBezTo>
                  <a:close/>
                  <a:moveTo>
                    <a:pt x="793" y="280"/>
                  </a:moveTo>
                  <a:cubicBezTo>
                    <a:pt x="793" y="280"/>
                    <a:pt x="794" y="280"/>
                    <a:pt x="794" y="280"/>
                  </a:cubicBezTo>
                  <a:cubicBezTo>
                    <a:pt x="794" y="280"/>
                    <a:pt x="793" y="280"/>
                    <a:pt x="793" y="280"/>
                  </a:cubicBezTo>
                  <a:close/>
                  <a:moveTo>
                    <a:pt x="797" y="279"/>
                  </a:moveTo>
                  <a:cubicBezTo>
                    <a:pt x="798" y="279"/>
                    <a:pt x="798" y="279"/>
                    <a:pt x="798" y="279"/>
                  </a:cubicBezTo>
                  <a:cubicBezTo>
                    <a:pt x="798" y="279"/>
                    <a:pt x="798" y="279"/>
                    <a:pt x="797" y="279"/>
                  </a:cubicBezTo>
                  <a:close/>
                  <a:moveTo>
                    <a:pt x="801" y="277"/>
                  </a:moveTo>
                  <a:cubicBezTo>
                    <a:pt x="802" y="277"/>
                    <a:pt x="802" y="277"/>
                    <a:pt x="802" y="276"/>
                  </a:cubicBezTo>
                  <a:cubicBezTo>
                    <a:pt x="802" y="277"/>
                    <a:pt x="802" y="277"/>
                    <a:pt x="801" y="277"/>
                  </a:cubicBezTo>
                  <a:close/>
                  <a:moveTo>
                    <a:pt x="636" y="167"/>
                  </a:moveTo>
                  <a:cubicBezTo>
                    <a:pt x="636" y="166"/>
                    <a:pt x="636" y="165"/>
                    <a:pt x="637" y="165"/>
                  </a:cubicBezTo>
                  <a:cubicBezTo>
                    <a:pt x="636" y="165"/>
                    <a:pt x="636" y="166"/>
                    <a:pt x="636" y="167"/>
                  </a:cubicBezTo>
                  <a:close/>
                  <a:moveTo>
                    <a:pt x="637" y="161"/>
                  </a:moveTo>
                  <a:cubicBezTo>
                    <a:pt x="637" y="160"/>
                    <a:pt x="637" y="160"/>
                    <a:pt x="637" y="159"/>
                  </a:cubicBezTo>
                  <a:cubicBezTo>
                    <a:pt x="637" y="160"/>
                    <a:pt x="637" y="160"/>
                    <a:pt x="637" y="161"/>
                  </a:cubicBezTo>
                  <a:close/>
                  <a:moveTo>
                    <a:pt x="867" y="83"/>
                  </a:move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3"/>
                  </a:cubicBezTo>
                  <a:close/>
                  <a:moveTo>
                    <a:pt x="867" y="81"/>
                  </a:moveTo>
                  <a:cubicBezTo>
                    <a:pt x="867" y="81"/>
                    <a:pt x="866" y="81"/>
                    <a:pt x="866" y="81"/>
                  </a:cubicBezTo>
                  <a:cubicBezTo>
                    <a:pt x="866" y="81"/>
                    <a:pt x="867" y="81"/>
                    <a:pt x="867" y="81"/>
                  </a:cubicBezTo>
                  <a:close/>
                  <a:moveTo>
                    <a:pt x="1313" y="517"/>
                  </a:moveTo>
                  <a:cubicBezTo>
                    <a:pt x="1313" y="517"/>
                    <a:pt x="1313" y="517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lose/>
                  <a:moveTo>
                    <a:pt x="1310" y="516"/>
                  </a:moveTo>
                  <a:cubicBezTo>
                    <a:pt x="1309" y="516"/>
                    <a:pt x="1309" y="516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lose/>
                  <a:moveTo>
                    <a:pt x="1316" y="517"/>
                  </a:moveTo>
                  <a:cubicBezTo>
                    <a:pt x="1316" y="517"/>
                    <a:pt x="1317" y="517"/>
                    <a:pt x="1317" y="517"/>
                  </a:cubicBezTo>
                  <a:cubicBezTo>
                    <a:pt x="1317" y="517"/>
                    <a:pt x="1316" y="517"/>
                    <a:pt x="1316" y="517"/>
                  </a:cubicBezTo>
                  <a:close/>
                  <a:moveTo>
                    <a:pt x="1149" y="668"/>
                  </a:moveTo>
                  <a:cubicBezTo>
                    <a:pt x="1149" y="668"/>
                    <a:pt x="1149" y="668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lose/>
                  <a:moveTo>
                    <a:pt x="1399" y="985"/>
                  </a:moveTo>
                  <a:cubicBezTo>
                    <a:pt x="1399" y="985"/>
                    <a:pt x="1400" y="985"/>
                    <a:pt x="1400" y="985"/>
                  </a:cubicBezTo>
                  <a:cubicBezTo>
                    <a:pt x="1400" y="985"/>
                    <a:pt x="1399" y="985"/>
                    <a:pt x="1399" y="985"/>
                  </a:cubicBezTo>
                  <a:close/>
                  <a:moveTo>
                    <a:pt x="1401" y="986"/>
                  </a:moveTo>
                  <a:cubicBezTo>
                    <a:pt x="1401" y="986"/>
                    <a:pt x="1402" y="986"/>
                    <a:pt x="1403" y="986"/>
                  </a:cubicBezTo>
                  <a:cubicBezTo>
                    <a:pt x="1402" y="986"/>
                    <a:pt x="1401" y="986"/>
                    <a:pt x="1401" y="986"/>
                  </a:cubicBezTo>
                  <a:close/>
                  <a:moveTo>
                    <a:pt x="1425" y="978"/>
                  </a:moveTo>
                  <a:cubicBezTo>
                    <a:pt x="1425" y="978"/>
                    <a:pt x="1425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lose/>
                  <a:moveTo>
                    <a:pt x="986" y="168"/>
                  </a:moveTo>
                  <a:cubicBezTo>
                    <a:pt x="987" y="167"/>
                    <a:pt x="988" y="167"/>
                    <a:pt x="988" y="167"/>
                  </a:cubicBezTo>
                  <a:cubicBezTo>
                    <a:pt x="1003" y="161"/>
                    <a:pt x="1018" y="156"/>
                    <a:pt x="1033" y="150"/>
                  </a:cubicBezTo>
                  <a:cubicBezTo>
                    <a:pt x="1034" y="150"/>
                    <a:pt x="1034" y="150"/>
                    <a:pt x="1036" y="149"/>
                  </a:cubicBezTo>
                  <a:cubicBezTo>
                    <a:pt x="1041" y="152"/>
                    <a:pt x="1046" y="155"/>
                    <a:pt x="1051" y="159"/>
                  </a:cubicBezTo>
                  <a:cubicBezTo>
                    <a:pt x="1057" y="165"/>
                    <a:pt x="1057" y="171"/>
                    <a:pt x="1051" y="178"/>
                  </a:cubicBezTo>
                  <a:cubicBezTo>
                    <a:pt x="1049" y="178"/>
                    <a:pt x="1048" y="179"/>
                    <a:pt x="1047" y="180"/>
                  </a:cubicBezTo>
                  <a:cubicBezTo>
                    <a:pt x="1045" y="181"/>
                    <a:pt x="1044" y="183"/>
                    <a:pt x="1044" y="185"/>
                  </a:cubicBezTo>
                  <a:cubicBezTo>
                    <a:pt x="1042" y="190"/>
                    <a:pt x="1041" y="195"/>
                    <a:pt x="1039" y="199"/>
                  </a:cubicBezTo>
                  <a:cubicBezTo>
                    <a:pt x="1039" y="200"/>
                    <a:pt x="1039" y="201"/>
                    <a:pt x="1039" y="202"/>
                  </a:cubicBezTo>
                  <a:cubicBezTo>
                    <a:pt x="1037" y="202"/>
                    <a:pt x="1036" y="202"/>
                    <a:pt x="1035" y="202"/>
                  </a:cubicBezTo>
                  <a:cubicBezTo>
                    <a:pt x="1024" y="201"/>
                    <a:pt x="1013" y="199"/>
                    <a:pt x="1002" y="196"/>
                  </a:cubicBezTo>
                  <a:cubicBezTo>
                    <a:pt x="996" y="194"/>
                    <a:pt x="990" y="190"/>
                    <a:pt x="985" y="186"/>
                  </a:cubicBezTo>
                  <a:cubicBezTo>
                    <a:pt x="984" y="184"/>
                    <a:pt x="982" y="183"/>
                    <a:pt x="981" y="181"/>
                  </a:cubicBezTo>
                  <a:cubicBezTo>
                    <a:pt x="979" y="176"/>
                    <a:pt x="981" y="170"/>
                    <a:pt x="986" y="168"/>
                  </a:cubicBezTo>
                  <a:close/>
                  <a:moveTo>
                    <a:pt x="533" y="585"/>
                  </a:moveTo>
                  <a:cubicBezTo>
                    <a:pt x="533" y="586"/>
                    <a:pt x="533" y="586"/>
                    <a:pt x="532" y="587"/>
                  </a:cubicBezTo>
                  <a:cubicBezTo>
                    <a:pt x="531" y="588"/>
                    <a:pt x="531" y="589"/>
                    <a:pt x="529" y="588"/>
                  </a:cubicBezTo>
                  <a:cubicBezTo>
                    <a:pt x="528" y="588"/>
                    <a:pt x="527" y="587"/>
                    <a:pt x="526" y="586"/>
                  </a:cubicBezTo>
                  <a:cubicBezTo>
                    <a:pt x="516" y="581"/>
                    <a:pt x="506" y="579"/>
                    <a:pt x="496" y="579"/>
                  </a:cubicBezTo>
                  <a:cubicBezTo>
                    <a:pt x="491" y="579"/>
                    <a:pt x="486" y="580"/>
                    <a:pt x="481" y="580"/>
                  </a:cubicBezTo>
                  <a:cubicBezTo>
                    <a:pt x="476" y="580"/>
                    <a:pt x="471" y="580"/>
                    <a:pt x="466" y="579"/>
                  </a:cubicBezTo>
                  <a:cubicBezTo>
                    <a:pt x="464" y="579"/>
                    <a:pt x="463" y="578"/>
                    <a:pt x="461" y="578"/>
                  </a:cubicBezTo>
                  <a:cubicBezTo>
                    <a:pt x="460" y="577"/>
                    <a:pt x="460" y="576"/>
                    <a:pt x="461" y="575"/>
                  </a:cubicBezTo>
                  <a:cubicBezTo>
                    <a:pt x="462" y="575"/>
                    <a:pt x="463" y="573"/>
                    <a:pt x="464" y="573"/>
                  </a:cubicBezTo>
                  <a:cubicBezTo>
                    <a:pt x="466" y="572"/>
                    <a:pt x="469" y="570"/>
                    <a:pt x="471" y="569"/>
                  </a:cubicBezTo>
                  <a:cubicBezTo>
                    <a:pt x="482" y="564"/>
                    <a:pt x="492" y="559"/>
                    <a:pt x="503" y="555"/>
                  </a:cubicBezTo>
                  <a:cubicBezTo>
                    <a:pt x="504" y="554"/>
                    <a:pt x="506" y="554"/>
                    <a:pt x="506" y="554"/>
                  </a:cubicBezTo>
                  <a:cubicBezTo>
                    <a:pt x="507" y="554"/>
                    <a:pt x="509" y="554"/>
                    <a:pt x="511" y="555"/>
                  </a:cubicBezTo>
                  <a:cubicBezTo>
                    <a:pt x="514" y="557"/>
                    <a:pt x="519" y="560"/>
                    <a:pt x="523" y="563"/>
                  </a:cubicBezTo>
                  <a:cubicBezTo>
                    <a:pt x="525" y="564"/>
                    <a:pt x="528" y="566"/>
                    <a:pt x="530" y="566"/>
                  </a:cubicBezTo>
                  <a:cubicBezTo>
                    <a:pt x="533" y="567"/>
                    <a:pt x="534" y="569"/>
                    <a:pt x="535" y="571"/>
                  </a:cubicBezTo>
                  <a:cubicBezTo>
                    <a:pt x="536" y="573"/>
                    <a:pt x="535" y="580"/>
                    <a:pt x="533" y="585"/>
                  </a:cubicBezTo>
                  <a:close/>
                  <a:moveTo>
                    <a:pt x="488" y="529"/>
                  </a:moveTo>
                  <a:cubicBezTo>
                    <a:pt x="491" y="528"/>
                    <a:pt x="492" y="525"/>
                    <a:pt x="490" y="523"/>
                  </a:cubicBezTo>
                  <a:cubicBezTo>
                    <a:pt x="489" y="522"/>
                    <a:pt x="489" y="520"/>
                    <a:pt x="488" y="520"/>
                  </a:cubicBezTo>
                  <a:cubicBezTo>
                    <a:pt x="486" y="519"/>
                    <a:pt x="484" y="518"/>
                    <a:pt x="483" y="518"/>
                  </a:cubicBezTo>
                  <a:cubicBezTo>
                    <a:pt x="480" y="517"/>
                    <a:pt x="477" y="517"/>
                    <a:pt x="474" y="516"/>
                  </a:cubicBezTo>
                  <a:cubicBezTo>
                    <a:pt x="467" y="515"/>
                    <a:pt x="461" y="515"/>
                    <a:pt x="454" y="515"/>
                  </a:cubicBezTo>
                  <a:cubicBezTo>
                    <a:pt x="445" y="514"/>
                    <a:pt x="437" y="511"/>
                    <a:pt x="429" y="505"/>
                  </a:cubicBezTo>
                  <a:cubicBezTo>
                    <a:pt x="428" y="504"/>
                    <a:pt x="426" y="503"/>
                    <a:pt x="424" y="501"/>
                  </a:cubicBezTo>
                  <a:cubicBezTo>
                    <a:pt x="423" y="500"/>
                    <a:pt x="421" y="499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8" y="497"/>
                    <a:pt x="419" y="498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6" y="497"/>
                    <a:pt x="416" y="496"/>
                    <a:pt x="415" y="496"/>
                  </a:cubicBezTo>
                  <a:cubicBezTo>
                    <a:pt x="415" y="496"/>
                    <a:pt x="414" y="496"/>
                    <a:pt x="413" y="495"/>
                  </a:cubicBezTo>
                  <a:cubicBezTo>
                    <a:pt x="413" y="495"/>
                    <a:pt x="412" y="495"/>
                    <a:pt x="412" y="495"/>
                  </a:cubicBezTo>
                  <a:cubicBezTo>
                    <a:pt x="411" y="495"/>
                    <a:pt x="411" y="495"/>
                    <a:pt x="410" y="495"/>
                  </a:cubicBezTo>
                  <a:cubicBezTo>
                    <a:pt x="409" y="495"/>
                    <a:pt x="409" y="495"/>
                    <a:pt x="408" y="495"/>
                  </a:cubicBezTo>
                  <a:cubicBezTo>
                    <a:pt x="408" y="495"/>
                    <a:pt x="408" y="494"/>
                    <a:pt x="407" y="494"/>
                  </a:cubicBezTo>
                  <a:cubicBezTo>
                    <a:pt x="408" y="494"/>
                    <a:pt x="408" y="495"/>
                    <a:pt x="408" y="495"/>
                  </a:cubicBezTo>
                  <a:cubicBezTo>
                    <a:pt x="407" y="494"/>
                    <a:pt x="407" y="494"/>
                    <a:pt x="406" y="495"/>
                  </a:cubicBezTo>
                  <a:cubicBezTo>
                    <a:pt x="403" y="495"/>
                    <a:pt x="399" y="495"/>
                    <a:pt x="396" y="496"/>
                  </a:cubicBezTo>
                  <a:cubicBezTo>
                    <a:pt x="393" y="497"/>
                    <a:pt x="389" y="498"/>
                    <a:pt x="386" y="500"/>
                  </a:cubicBezTo>
                  <a:cubicBezTo>
                    <a:pt x="382" y="503"/>
                    <a:pt x="377" y="513"/>
                    <a:pt x="377" y="515"/>
                  </a:cubicBezTo>
                  <a:cubicBezTo>
                    <a:pt x="377" y="516"/>
                    <a:pt x="378" y="518"/>
                    <a:pt x="379" y="518"/>
                  </a:cubicBezTo>
                  <a:cubicBezTo>
                    <a:pt x="382" y="519"/>
                    <a:pt x="384" y="520"/>
                    <a:pt x="387" y="521"/>
                  </a:cubicBezTo>
                  <a:cubicBezTo>
                    <a:pt x="391" y="522"/>
                    <a:pt x="395" y="522"/>
                    <a:pt x="399" y="523"/>
                  </a:cubicBezTo>
                  <a:cubicBezTo>
                    <a:pt x="418" y="526"/>
                    <a:pt x="437" y="530"/>
                    <a:pt x="457" y="532"/>
                  </a:cubicBezTo>
                  <a:cubicBezTo>
                    <a:pt x="465" y="531"/>
                    <a:pt x="473" y="532"/>
                    <a:pt x="480" y="531"/>
                  </a:cubicBezTo>
                  <a:cubicBezTo>
                    <a:pt x="483" y="531"/>
                    <a:pt x="486" y="530"/>
                    <a:pt x="488" y="529"/>
                  </a:cubicBezTo>
                  <a:close/>
                  <a:moveTo>
                    <a:pt x="415" y="496"/>
                  </a:moveTo>
                  <a:cubicBezTo>
                    <a:pt x="415" y="496"/>
                    <a:pt x="414" y="496"/>
                    <a:pt x="413" y="495"/>
                  </a:cubicBezTo>
                  <a:cubicBezTo>
                    <a:pt x="414" y="496"/>
                    <a:pt x="415" y="496"/>
                    <a:pt x="415" y="496"/>
                  </a:cubicBezTo>
                  <a:close/>
                  <a:moveTo>
                    <a:pt x="412" y="495"/>
                  </a:moveTo>
                  <a:cubicBezTo>
                    <a:pt x="411" y="495"/>
                    <a:pt x="411" y="495"/>
                    <a:pt x="410" y="495"/>
                  </a:cubicBezTo>
                  <a:cubicBezTo>
                    <a:pt x="411" y="495"/>
                    <a:pt x="411" y="495"/>
                    <a:pt x="412" y="495"/>
                  </a:cubicBezTo>
                  <a:close/>
                  <a:moveTo>
                    <a:pt x="1201" y="298"/>
                  </a:moveTo>
                  <a:cubicBezTo>
                    <a:pt x="1201" y="298"/>
                    <a:pt x="1201" y="298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1" y="297"/>
                    <a:pt x="1201" y="297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3" y="295"/>
                    <a:pt x="1205" y="294"/>
                    <a:pt x="1207" y="293"/>
                  </a:cubicBezTo>
                  <a:cubicBezTo>
                    <a:pt x="1208" y="292"/>
                    <a:pt x="1210" y="290"/>
                    <a:pt x="1212" y="289"/>
                  </a:cubicBezTo>
                  <a:cubicBezTo>
                    <a:pt x="1214" y="287"/>
                    <a:pt x="1216" y="286"/>
                    <a:pt x="1218" y="284"/>
                  </a:cubicBezTo>
                  <a:cubicBezTo>
                    <a:pt x="1220" y="283"/>
                    <a:pt x="1222" y="281"/>
                    <a:pt x="1223" y="280"/>
                  </a:cubicBezTo>
                  <a:cubicBezTo>
                    <a:pt x="1223" y="279"/>
                    <a:pt x="1223" y="278"/>
                    <a:pt x="1223" y="277"/>
                  </a:cubicBezTo>
                  <a:cubicBezTo>
                    <a:pt x="1222" y="272"/>
                    <a:pt x="1221" y="267"/>
                    <a:pt x="1219" y="263"/>
                  </a:cubicBezTo>
                  <a:cubicBezTo>
                    <a:pt x="1217" y="261"/>
                    <a:pt x="1218" y="258"/>
                    <a:pt x="1219" y="256"/>
                  </a:cubicBezTo>
                  <a:cubicBezTo>
                    <a:pt x="1223" y="252"/>
                    <a:pt x="1228" y="251"/>
                    <a:pt x="1233" y="252"/>
                  </a:cubicBezTo>
                  <a:cubicBezTo>
                    <a:pt x="1235" y="252"/>
                    <a:pt x="1236" y="253"/>
                    <a:pt x="1237" y="254"/>
                  </a:cubicBezTo>
                  <a:cubicBezTo>
                    <a:pt x="1239" y="255"/>
                    <a:pt x="1242" y="258"/>
                    <a:pt x="1243" y="260"/>
                  </a:cubicBezTo>
                  <a:cubicBezTo>
                    <a:pt x="1245" y="262"/>
                    <a:pt x="1247" y="264"/>
                    <a:pt x="1249" y="266"/>
                  </a:cubicBezTo>
                  <a:cubicBezTo>
                    <a:pt x="1251" y="269"/>
                    <a:pt x="1253" y="271"/>
                    <a:pt x="1256" y="272"/>
                  </a:cubicBezTo>
                  <a:cubicBezTo>
                    <a:pt x="1265" y="275"/>
                    <a:pt x="1271" y="281"/>
                    <a:pt x="1277" y="286"/>
                  </a:cubicBezTo>
                  <a:cubicBezTo>
                    <a:pt x="1290" y="300"/>
                    <a:pt x="1298" y="316"/>
                    <a:pt x="1303" y="333"/>
                  </a:cubicBezTo>
                  <a:cubicBezTo>
                    <a:pt x="1304" y="336"/>
                    <a:pt x="1304" y="338"/>
                    <a:pt x="1305" y="341"/>
                  </a:cubicBezTo>
                  <a:cubicBezTo>
                    <a:pt x="1299" y="346"/>
                    <a:pt x="1292" y="352"/>
                    <a:pt x="1285" y="355"/>
                  </a:cubicBezTo>
                  <a:cubicBezTo>
                    <a:pt x="1280" y="358"/>
                    <a:pt x="1275" y="360"/>
                    <a:pt x="1270" y="360"/>
                  </a:cubicBezTo>
                  <a:cubicBezTo>
                    <a:pt x="1262" y="361"/>
                    <a:pt x="1256" y="359"/>
                    <a:pt x="1250" y="353"/>
                  </a:cubicBezTo>
                  <a:cubicBezTo>
                    <a:pt x="1247" y="349"/>
                    <a:pt x="1245" y="345"/>
                    <a:pt x="1244" y="340"/>
                  </a:cubicBezTo>
                  <a:cubicBezTo>
                    <a:pt x="1243" y="330"/>
                    <a:pt x="1242" y="322"/>
                    <a:pt x="1239" y="313"/>
                  </a:cubicBezTo>
                  <a:cubicBezTo>
                    <a:pt x="1239" y="309"/>
                    <a:pt x="1235" y="309"/>
                    <a:pt x="1235" y="309"/>
                  </a:cubicBezTo>
                  <a:cubicBezTo>
                    <a:pt x="1235" y="309"/>
                    <a:pt x="1232" y="309"/>
                    <a:pt x="1230" y="311"/>
                  </a:cubicBezTo>
                  <a:cubicBezTo>
                    <a:pt x="1227" y="312"/>
                    <a:pt x="1224" y="313"/>
                    <a:pt x="1222" y="315"/>
                  </a:cubicBezTo>
                  <a:cubicBezTo>
                    <a:pt x="1219" y="316"/>
                    <a:pt x="1219" y="316"/>
                    <a:pt x="1216" y="317"/>
                  </a:cubicBezTo>
                  <a:cubicBezTo>
                    <a:pt x="1211" y="319"/>
                    <a:pt x="1200" y="302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3159371" y="5014097"/>
            <a:ext cx="354036" cy="354036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197 w 323"/>
              <a:gd name="T11" fmla="*/ 162 h 323"/>
              <a:gd name="T12" fmla="*/ 175 w 323"/>
              <a:gd name="T13" fmla="*/ 162 h 323"/>
              <a:gd name="T14" fmla="*/ 175 w 323"/>
              <a:gd name="T15" fmla="*/ 244 h 323"/>
              <a:gd name="T16" fmla="*/ 140 w 323"/>
              <a:gd name="T17" fmla="*/ 244 h 323"/>
              <a:gd name="T18" fmla="*/ 140 w 323"/>
              <a:gd name="T19" fmla="*/ 162 h 323"/>
              <a:gd name="T20" fmla="*/ 123 w 323"/>
              <a:gd name="T21" fmla="*/ 162 h 323"/>
              <a:gd name="T22" fmla="*/ 123 w 323"/>
              <a:gd name="T23" fmla="*/ 133 h 323"/>
              <a:gd name="T24" fmla="*/ 140 w 323"/>
              <a:gd name="T25" fmla="*/ 133 h 323"/>
              <a:gd name="T26" fmla="*/ 140 w 323"/>
              <a:gd name="T27" fmla="*/ 116 h 323"/>
              <a:gd name="T28" fmla="*/ 177 w 323"/>
              <a:gd name="T29" fmla="*/ 79 h 323"/>
              <a:gd name="T30" fmla="*/ 200 w 323"/>
              <a:gd name="T31" fmla="*/ 79 h 323"/>
              <a:gd name="T32" fmla="*/ 200 w 323"/>
              <a:gd name="T33" fmla="*/ 108 h 323"/>
              <a:gd name="T34" fmla="*/ 186 w 323"/>
              <a:gd name="T35" fmla="*/ 108 h 323"/>
              <a:gd name="T36" fmla="*/ 175 w 323"/>
              <a:gd name="T37" fmla="*/ 119 h 323"/>
              <a:gd name="T38" fmla="*/ 175 w 323"/>
              <a:gd name="T39" fmla="*/ 133 h 323"/>
              <a:gd name="T40" fmla="*/ 200 w 323"/>
              <a:gd name="T41" fmla="*/ 133 h 323"/>
              <a:gd name="T42" fmla="*/ 197 w 323"/>
              <a:gd name="T4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197" y="162"/>
                </a:moveTo>
                <a:cubicBezTo>
                  <a:pt x="175" y="162"/>
                  <a:pt x="175" y="162"/>
                  <a:pt x="175" y="162"/>
                </a:cubicBezTo>
                <a:cubicBezTo>
                  <a:pt x="175" y="244"/>
                  <a:pt x="175" y="244"/>
                  <a:pt x="175" y="244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93"/>
                  <a:pt x="150" y="79"/>
                  <a:pt x="177" y="79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75" y="108"/>
                  <a:pt x="175" y="112"/>
                  <a:pt x="175" y="11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200" y="133"/>
                  <a:pt x="200" y="133"/>
                  <a:pt x="200" y="133"/>
                </a:cubicBezTo>
                <a:lnTo>
                  <a:pt x="197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8"/>
          <p:cNvSpPr>
            <a:spLocks noChangeAspect="1" noEditPoints="1"/>
          </p:cNvSpPr>
          <p:nvPr userDrawn="1"/>
        </p:nvSpPr>
        <p:spPr bwMode="auto">
          <a:xfrm>
            <a:off x="3159371" y="5645240"/>
            <a:ext cx="353771" cy="353771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159371" y="4383218"/>
            <a:ext cx="353771" cy="353771"/>
            <a:chOff x="4301296" y="1124696"/>
            <a:chExt cx="435600" cy="435600"/>
          </a:xfrm>
        </p:grpSpPr>
        <p:sp>
          <p:nvSpPr>
            <p:cNvPr id="16" name="Oval 15"/>
            <p:cNvSpPr/>
            <p:nvPr userDrawn="1"/>
          </p:nvSpPr>
          <p:spPr>
            <a:xfrm>
              <a:off x="4301296" y="1124696"/>
              <a:ext cx="435600" cy="43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M:\KW\TEMPLATES\PPT\working files\linkedin11.e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013" y="1223920"/>
              <a:ext cx="248166" cy="23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 userDrawn="1"/>
        </p:nvSpPr>
        <p:spPr>
          <a:xfrm>
            <a:off x="3513142" y="3793157"/>
            <a:ext cx="183697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www.luxinnovation.lu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13142" y="4379518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Luxinnovation</a:t>
            </a:r>
            <a:endParaRPr lang="fr-BE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513142" y="4960795"/>
            <a:ext cx="4572000" cy="460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513142" y="5591805"/>
            <a:ext cx="4572000" cy="460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60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539750" y="2276475"/>
            <a:ext cx="2556000" cy="403225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57600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3294000" y="2276475"/>
            <a:ext cx="2556000" cy="4032250"/>
          </a:xfrm>
          <a:prstGeom prst="rect">
            <a:avLst/>
          </a:prstGeom>
          <a:solidFill>
            <a:schemeClr val="tx2"/>
          </a:solidFill>
        </p:spPr>
        <p:txBody>
          <a:bodyPr lIns="72000" tIns="72000" rIns="72000" bIns="57600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6048250" y="2276475"/>
            <a:ext cx="2556000" cy="4032250"/>
          </a:xfrm>
          <a:prstGeom prst="rect">
            <a:avLst/>
          </a:prstGeom>
          <a:solidFill>
            <a:schemeClr val="accent3"/>
          </a:solidFill>
        </p:spPr>
        <p:txBody>
          <a:bodyPr lIns="72000" tIns="72000" rIns="72000" bIns="57600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8" y="217467"/>
            <a:ext cx="1484868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89170" y="2276475"/>
            <a:ext cx="3815079" cy="4032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539750" y="2276475"/>
            <a:ext cx="3815079" cy="4032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910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 userDrawn="1"/>
        </p:nvSpPr>
        <p:spPr>
          <a:xfrm>
            <a:off x="6222279" y="-855760"/>
            <a:ext cx="2207941" cy="220794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53975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329400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6048250" y="2276475"/>
            <a:ext cx="2556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685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539750" y="2276475"/>
            <a:ext cx="2556000" cy="403225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57600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3294000" y="2276475"/>
            <a:ext cx="2556000" cy="4032250"/>
          </a:xfrm>
          <a:prstGeom prst="rect">
            <a:avLst/>
          </a:prstGeom>
          <a:solidFill>
            <a:schemeClr val="tx2"/>
          </a:solidFill>
        </p:spPr>
        <p:txBody>
          <a:bodyPr lIns="72000" tIns="72000" rIns="72000" bIns="57600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6048250" y="2276475"/>
            <a:ext cx="2556000" cy="4032250"/>
          </a:xfrm>
          <a:prstGeom prst="rect">
            <a:avLst/>
          </a:prstGeom>
          <a:solidFill>
            <a:schemeClr val="accent3"/>
          </a:solidFill>
        </p:spPr>
        <p:txBody>
          <a:bodyPr lIns="72000" tIns="72000" rIns="72000" bIns="57600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35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t="17895" r="14789"/>
          <a:stretch/>
        </p:blipFill>
        <p:spPr>
          <a:xfrm>
            <a:off x="0" y="-15498"/>
            <a:ext cx="9144000" cy="690821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 userDrawn="1"/>
        </p:nvSpPr>
        <p:spPr>
          <a:xfrm>
            <a:off x="1822623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98275" y="683239"/>
            <a:ext cx="3135731" cy="160023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6512196" y="2398507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88271" y="2559258"/>
            <a:ext cx="3745735" cy="10542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55" y="5570966"/>
            <a:ext cx="248542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4" name="Picture 670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/>
          <a:stretch/>
        </p:blipFill>
        <p:spPr>
          <a:xfrm>
            <a:off x="18000" y="3844"/>
            <a:ext cx="9108000" cy="6850312"/>
          </a:xfrm>
          <a:prstGeom prst="rect">
            <a:avLst/>
          </a:prstGeom>
        </p:spPr>
      </p:pic>
      <p:pic>
        <p:nvPicPr>
          <p:cNvPr id="5852" name="Picture 585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46" y="6509606"/>
            <a:ext cx="696788" cy="348394"/>
          </a:xfrm>
          <a:prstGeom prst="rect">
            <a:avLst/>
          </a:prstGeom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708" name="Snip Diagonal Corner Rectangle 6707"/>
          <p:cNvSpPr/>
          <p:nvPr userDrawn="1"/>
        </p:nvSpPr>
        <p:spPr>
          <a:xfrm>
            <a:off x="1822623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54" name="Title 1"/>
          <p:cNvSpPr>
            <a:spLocks noGrp="1"/>
          </p:cNvSpPr>
          <p:nvPr>
            <p:ph type="title" hasCustomPrompt="1"/>
          </p:nvPr>
        </p:nvSpPr>
        <p:spPr>
          <a:xfrm>
            <a:off x="4098275" y="683239"/>
            <a:ext cx="3135731" cy="160023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6455" name="Rectangle 6454"/>
          <p:cNvSpPr/>
          <p:nvPr userDrawn="1"/>
        </p:nvSpPr>
        <p:spPr>
          <a:xfrm flipV="1">
            <a:off x="6512196" y="2398507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09" name="Rectangle 6708"/>
          <p:cNvSpPr/>
          <p:nvPr userDrawn="1"/>
        </p:nvSpPr>
        <p:spPr>
          <a:xfrm>
            <a:off x="539750" y="6454096"/>
            <a:ext cx="1459873" cy="2780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5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88271" y="2559258"/>
            <a:ext cx="3745735" cy="10542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707" name="Picture 670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454096"/>
            <a:ext cx="1459873" cy="2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6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2276475"/>
            <a:ext cx="8064499" cy="403225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8" y="226432"/>
            <a:ext cx="1484868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20615" y="2305050"/>
            <a:ext cx="7783635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20615" y="3061434"/>
            <a:ext cx="7783635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0615" y="3817818"/>
            <a:ext cx="7783635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0615" y="4574202"/>
            <a:ext cx="7783635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20615" y="5330585"/>
            <a:ext cx="7783635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8" y="217467"/>
            <a:ext cx="1484868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2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3176" y="3175"/>
            <a:ext cx="2113329" cy="2263490"/>
          </a:xfrm>
          <a:custGeom>
            <a:avLst/>
            <a:gdLst>
              <a:gd name="T0" fmla="*/ 0 w 1337"/>
              <a:gd name="T1" fmla="*/ 0 h 1432"/>
              <a:gd name="T2" fmla="*/ 0 w 1337"/>
              <a:gd name="T3" fmla="*/ 1432 h 1432"/>
              <a:gd name="T4" fmla="*/ 353 w 1337"/>
              <a:gd name="T5" fmla="*/ 1432 h 1432"/>
              <a:gd name="T6" fmla="*/ 356 w 1337"/>
              <a:gd name="T7" fmla="*/ 1432 h 1432"/>
              <a:gd name="T8" fmla="*/ 1334 w 1337"/>
              <a:gd name="T9" fmla="*/ 454 h 1432"/>
              <a:gd name="T10" fmla="*/ 1337 w 1337"/>
              <a:gd name="T11" fmla="*/ 454 h 1432"/>
              <a:gd name="T12" fmla="*/ 1337 w 1337"/>
              <a:gd name="T13" fmla="*/ 0 h 1432"/>
              <a:gd name="T14" fmla="*/ 0 w 1337"/>
              <a:gd name="T15" fmla="*/ 0 h 1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37" h="1432">
                <a:moveTo>
                  <a:pt x="0" y="0"/>
                </a:moveTo>
                <a:lnTo>
                  <a:pt x="0" y="1432"/>
                </a:lnTo>
                <a:lnTo>
                  <a:pt x="353" y="1432"/>
                </a:lnTo>
                <a:lnTo>
                  <a:pt x="356" y="1432"/>
                </a:lnTo>
                <a:lnTo>
                  <a:pt x="1334" y="454"/>
                </a:lnTo>
                <a:lnTo>
                  <a:pt x="1337" y="454"/>
                </a:lnTo>
                <a:lnTo>
                  <a:pt x="1337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8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89170" y="2276475"/>
            <a:ext cx="3815079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539750" y="2276475"/>
            <a:ext cx="3815079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558350" y="1464109"/>
            <a:ext cx="72181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8" y="217467"/>
            <a:ext cx="1484868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539750" y="217467"/>
            <a:ext cx="8064500" cy="11347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46" y="6509606"/>
            <a:ext cx="696788" cy="34839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750" y="2276475"/>
            <a:ext cx="806450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15885" y="6526162"/>
            <a:ext cx="343449" cy="33183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465051"/>
            <a:ext cx="1462637" cy="2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6" r:id="rId3"/>
    <p:sldLayoutId id="214748366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8"/>
        </a:buBlip>
        <a:tabLst/>
        <a:defRPr lang="en-US" sz="2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44500" indent="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5420">
          <p15:clr>
            <a:srgbClr val="F26B43"/>
          </p15:clr>
        </p15:guide>
        <p15:guide id="3" pos="340">
          <p15:clr>
            <a:srgbClr val="F26B43"/>
          </p15:clr>
        </p15:guide>
        <p15:guide id="4" orient="horz" pos="14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8359775" y="6507163"/>
            <a:ext cx="703263" cy="354012"/>
          </a:xfrm>
          <a:custGeom>
            <a:avLst/>
            <a:gdLst>
              <a:gd name="T0" fmla="*/ 443 w 443"/>
              <a:gd name="T1" fmla="*/ 0 h 223"/>
              <a:gd name="T2" fmla="*/ 222 w 443"/>
              <a:gd name="T3" fmla="*/ 0 h 223"/>
              <a:gd name="T4" fmla="*/ 0 w 443"/>
              <a:gd name="T5" fmla="*/ 223 h 223"/>
              <a:gd name="T6" fmla="*/ 443 w 443"/>
              <a:gd name="T7" fmla="*/ 223 h 223"/>
              <a:gd name="T8" fmla="*/ 443 w 443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23">
                <a:moveTo>
                  <a:pt x="443" y="0"/>
                </a:moveTo>
                <a:lnTo>
                  <a:pt x="222" y="0"/>
                </a:lnTo>
                <a:lnTo>
                  <a:pt x="0" y="223"/>
                </a:lnTo>
                <a:lnTo>
                  <a:pt x="443" y="223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539750" y="217467"/>
            <a:ext cx="8064500" cy="11347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15885" y="6526162"/>
            <a:ext cx="343449" cy="33183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idx="1"/>
          </p:nvPr>
        </p:nvSpPr>
        <p:spPr>
          <a:xfrm>
            <a:off x="539750" y="2276475"/>
            <a:ext cx="806450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465051"/>
            <a:ext cx="1462637" cy="2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6"/>
        </a:buBlip>
        <a:tabLst/>
        <a:defRPr lang="en-US" sz="2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44500" indent="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5420">
          <p15:clr>
            <a:srgbClr val="F26B43"/>
          </p15:clr>
        </p15:guide>
        <p15:guide id="3" pos="340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o.pozzimucelli@luxinnovation.lu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hyperlink" Target="http://www.iee.lu/" TargetMode="External"/><Relationship Id="rId7" Type="http://schemas.openxmlformats.org/officeDocument/2006/relationships/image" Target="../media/image14.gif"/><Relationship Id="rId12" Type="http://schemas.openxmlformats.org/officeDocument/2006/relationships/hyperlink" Target="http://www.powerandsignal.com/" TargetMode="External"/><Relationship Id="rId17" Type="http://schemas.openxmlformats.org/officeDocument/2006/relationships/image" Target="../media/image23.png"/><Relationship Id="rId2" Type="http://schemas.openxmlformats.org/officeDocument/2006/relationships/image" Target="../media/image11.gif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hyperlink" Target="http://www.wkrb13.com/logos/arcelormittal-logo.jpg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err="1" smtClean="0"/>
              <a:t>Mobility</a:t>
            </a:r>
            <a:r>
              <a:rPr lang="fr-BE" sz="3600" dirty="0" smtClean="0"/>
              <a:t> R&amp;D in Luxembourg</a:t>
            </a:r>
            <a:endParaRPr lang="fr-BE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95663" y="2559258"/>
            <a:ext cx="3745735" cy="1054274"/>
          </a:xfrm>
        </p:spPr>
        <p:txBody>
          <a:bodyPr/>
          <a:lstStyle/>
          <a:p>
            <a:r>
              <a:rPr lang="en-GB" dirty="0"/>
              <a:t>Towards green, connected and automated mobility</a:t>
            </a:r>
          </a:p>
        </p:txBody>
      </p:sp>
    </p:spTree>
    <p:extLst>
      <p:ext uri="{BB962C8B-B14F-4D97-AF65-F5344CB8AC3E}">
        <p14:creationId xmlns:p14="http://schemas.microsoft.com/office/powerpoint/2010/main" val="20940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</a:t>
            </a:r>
            <a:r>
              <a:rPr lang="en-GB" dirty="0"/>
              <a:t>driving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H2020 &amp; INTERREG </a:t>
            </a:r>
            <a:r>
              <a:rPr lang="en-GB" dirty="0" smtClean="0"/>
              <a:t>highlights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539750" y="2455333"/>
            <a:ext cx="38121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5GCroCo</a:t>
            </a:r>
            <a:r>
              <a:rPr lang="en-GB" dirty="0" smtClean="0"/>
              <a:t> Project:</a:t>
            </a:r>
            <a:r>
              <a:rPr lang="en-GB" dirty="0" smtClean="0"/>
              <a:t> trial of </a:t>
            </a:r>
            <a:r>
              <a:rPr lang="en-GB" dirty="0"/>
              <a:t>5G technologies in the cross-border </a:t>
            </a:r>
            <a:r>
              <a:rPr lang="en-GB" dirty="0" smtClean="0"/>
              <a:t>corridor</a:t>
            </a:r>
          </a:p>
          <a:p>
            <a:r>
              <a:rPr lang="en-GB" sz="1100" i="1" dirty="0" smtClean="0"/>
              <a:t>grant </a:t>
            </a:r>
            <a:r>
              <a:rPr lang="en-GB" sz="1100" i="1" dirty="0"/>
              <a:t>agreement No. </a:t>
            </a:r>
            <a:r>
              <a:rPr lang="en-GB" sz="1100" dirty="0"/>
              <a:t>825050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903768" y="2463799"/>
            <a:ext cx="38121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TERMINAL</a:t>
            </a:r>
            <a:r>
              <a:rPr lang="en-GB" dirty="0" smtClean="0"/>
              <a:t> </a:t>
            </a:r>
            <a:r>
              <a:rPr lang="en-GB" dirty="0" smtClean="0"/>
              <a:t>Project</a:t>
            </a:r>
            <a:r>
              <a:rPr lang="en-GB" dirty="0"/>
              <a:t>: </a:t>
            </a:r>
            <a:r>
              <a:rPr lang="en-GB" dirty="0" smtClean="0"/>
              <a:t>evaluation of automated electric shuttle for cross-border commuters</a:t>
            </a:r>
            <a:endParaRPr lang="en-GB" dirty="0"/>
          </a:p>
          <a:p>
            <a:r>
              <a:rPr lang="en-GB" sz="1100" i="1" dirty="0" err="1" smtClean="0"/>
              <a:t>Interreg</a:t>
            </a:r>
            <a:r>
              <a:rPr lang="en-GB" sz="1100" i="1" dirty="0" smtClean="0"/>
              <a:t> V Grande </a:t>
            </a:r>
            <a:r>
              <a:rPr lang="en-GB" sz="1100" i="1" dirty="0" err="1" smtClean="0"/>
              <a:t>Région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998" y="3556406"/>
            <a:ext cx="1919362" cy="279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28" y="3718560"/>
            <a:ext cx="3519129" cy="244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1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 Innovation Campus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Science park project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71559" y="2289175"/>
            <a:ext cx="8144325" cy="3316097"/>
          </a:xfrm>
        </p:spPr>
        <p:txBody>
          <a:bodyPr/>
          <a:lstStyle/>
          <a:p>
            <a:pPr lvl="1"/>
            <a:r>
              <a:rPr lang="en-GB" b="1" dirty="0" smtClean="0"/>
              <a:t>Public-private partnership </a:t>
            </a:r>
            <a:r>
              <a:rPr lang="en-GB" dirty="0" smtClean="0"/>
              <a:t>in open innovation and shared R&amp;D for next generation mobility</a:t>
            </a:r>
            <a:r>
              <a:rPr lang="en-GB" dirty="0" smtClean="0"/>
              <a:t>:</a:t>
            </a:r>
          </a:p>
          <a:p>
            <a:pPr lvl="1"/>
            <a:r>
              <a:rPr lang="en-GB" b="1" dirty="0"/>
              <a:t>Total surface</a:t>
            </a:r>
            <a:r>
              <a:rPr lang="en-GB" dirty="0"/>
              <a:t>: 14 ha</a:t>
            </a:r>
          </a:p>
          <a:p>
            <a:pPr lvl="2"/>
            <a:r>
              <a:rPr lang="en-GB" dirty="0"/>
              <a:t>8 ha still available for new investors</a:t>
            </a:r>
          </a:p>
          <a:p>
            <a:pPr lvl="1"/>
            <a:r>
              <a:rPr lang="en-GB" b="1" dirty="0"/>
              <a:t>Hosting capacity</a:t>
            </a:r>
            <a:r>
              <a:rPr lang="en-GB" dirty="0"/>
              <a:t>: 4,000 engineers </a:t>
            </a:r>
            <a:r>
              <a:rPr lang="en-GB" dirty="0" smtClean="0"/>
              <a:t>&amp; </a:t>
            </a:r>
            <a:r>
              <a:rPr lang="en-GB" dirty="0"/>
              <a:t>scientists </a:t>
            </a:r>
          </a:p>
          <a:p>
            <a:pPr lvl="1"/>
            <a:r>
              <a:rPr lang="en-GB" b="1" dirty="0"/>
              <a:t>Business incubation surface</a:t>
            </a:r>
            <a:r>
              <a:rPr lang="en-GB" dirty="0"/>
              <a:t>: 1,400 m</a:t>
            </a:r>
            <a:r>
              <a:rPr lang="en-GB" baseline="30000" dirty="0"/>
              <a:t>2</a:t>
            </a:r>
          </a:p>
          <a:p>
            <a:pPr marL="0" lvl="1" indent="0"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033122" y="2413635"/>
            <a:ext cx="2825108" cy="2368556"/>
            <a:chOff x="776288" y="3513137"/>
            <a:chExt cx="2825108" cy="2368556"/>
          </a:xfrm>
        </p:grpSpPr>
        <p:sp>
          <p:nvSpPr>
            <p:cNvPr id="17" name="TextBox 16"/>
            <p:cNvSpPr txBox="1"/>
            <p:nvPr/>
          </p:nvSpPr>
          <p:spPr>
            <a:xfrm>
              <a:off x="1892595" y="3547960"/>
              <a:ext cx="10122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Green</a:t>
              </a:r>
              <a:endParaRPr kumimoji="0" lang="fr-CH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92595" y="4457396"/>
              <a:ext cx="16430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Connected</a:t>
              </a:r>
              <a:endParaRPr kumimoji="0" lang="fr-CH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92595" y="5366833"/>
              <a:ext cx="17088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Automated</a:t>
              </a:r>
              <a:endParaRPr kumimoji="0" lang="fr-CH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14249413">
              <a:off x="1009933" y="3797284"/>
              <a:ext cx="142875" cy="1934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893763" y="3513137"/>
              <a:ext cx="635000" cy="614363"/>
              <a:chOff x="563" y="2213"/>
              <a:chExt cx="400" cy="387"/>
            </a:xfrm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709" y="2238"/>
                <a:ext cx="107" cy="159"/>
              </a:xfrm>
              <a:custGeom>
                <a:avLst/>
                <a:gdLst>
                  <a:gd name="T0" fmla="*/ 132 w 562"/>
                  <a:gd name="T1" fmla="*/ 734 h 832"/>
                  <a:gd name="T2" fmla="*/ 265 w 562"/>
                  <a:gd name="T3" fmla="*/ 829 h 832"/>
                  <a:gd name="T4" fmla="*/ 281 w 562"/>
                  <a:gd name="T5" fmla="*/ 832 h 832"/>
                  <a:gd name="T6" fmla="*/ 297 w 562"/>
                  <a:gd name="T7" fmla="*/ 829 h 832"/>
                  <a:gd name="T8" fmla="*/ 430 w 562"/>
                  <a:gd name="T9" fmla="*/ 734 h 832"/>
                  <a:gd name="T10" fmla="*/ 562 w 562"/>
                  <a:gd name="T11" fmla="*/ 417 h 832"/>
                  <a:gd name="T12" fmla="*/ 300 w 562"/>
                  <a:gd name="T13" fmla="*/ 6 h 832"/>
                  <a:gd name="T14" fmla="*/ 299 w 562"/>
                  <a:gd name="T15" fmla="*/ 6 h 832"/>
                  <a:gd name="T16" fmla="*/ 265 w 562"/>
                  <a:gd name="T17" fmla="*/ 4 h 832"/>
                  <a:gd name="T18" fmla="*/ 132 w 562"/>
                  <a:gd name="T19" fmla="*/ 99 h 832"/>
                  <a:gd name="T20" fmla="*/ 0 w 562"/>
                  <a:gd name="T21" fmla="*/ 417 h 832"/>
                  <a:gd name="T22" fmla="*/ 132 w 562"/>
                  <a:gd name="T23" fmla="*/ 734 h 832"/>
                  <a:gd name="T24" fmla="*/ 187 w 562"/>
                  <a:gd name="T25" fmla="*/ 158 h 832"/>
                  <a:gd name="T26" fmla="*/ 281 w 562"/>
                  <a:gd name="T27" fmla="*/ 86 h 832"/>
                  <a:gd name="T28" fmla="*/ 482 w 562"/>
                  <a:gd name="T29" fmla="*/ 417 h 832"/>
                  <a:gd name="T30" fmla="*/ 375 w 562"/>
                  <a:gd name="T31" fmla="*/ 675 h 832"/>
                  <a:gd name="T32" fmla="*/ 321 w 562"/>
                  <a:gd name="T33" fmla="*/ 722 h 832"/>
                  <a:gd name="T34" fmla="*/ 321 w 562"/>
                  <a:gd name="T35" fmla="*/ 417 h 832"/>
                  <a:gd name="T36" fmla="*/ 281 w 562"/>
                  <a:gd name="T37" fmla="*/ 377 h 832"/>
                  <a:gd name="T38" fmla="*/ 241 w 562"/>
                  <a:gd name="T39" fmla="*/ 417 h 832"/>
                  <a:gd name="T40" fmla="*/ 241 w 562"/>
                  <a:gd name="T41" fmla="*/ 722 h 832"/>
                  <a:gd name="T42" fmla="*/ 187 w 562"/>
                  <a:gd name="T43" fmla="*/ 675 h 832"/>
                  <a:gd name="T44" fmla="*/ 80 w 562"/>
                  <a:gd name="T45" fmla="*/ 417 h 832"/>
                  <a:gd name="T46" fmla="*/ 187 w 562"/>
                  <a:gd name="T47" fmla="*/ 158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2" h="832">
                    <a:moveTo>
                      <a:pt x="132" y="734"/>
                    </a:moveTo>
                    <a:cubicBezTo>
                      <a:pt x="197" y="799"/>
                      <a:pt x="262" y="827"/>
                      <a:pt x="265" y="829"/>
                    </a:cubicBezTo>
                    <a:cubicBezTo>
                      <a:pt x="270" y="831"/>
                      <a:pt x="276" y="832"/>
                      <a:pt x="281" y="832"/>
                    </a:cubicBezTo>
                    <a:cubicBezTo>
                      <a:pt x="286" y="832"/>
                      <a:pt x="292" y="831"/>
                      <a:pt x="297" y="829"/>
                    </a:cubicBezTo>
                    <a:cubicBezTo>
                      <a:pt x="300" y="827"/>
                      <a:pt x="365" y="799"/>
                      <a:pt x="430" y="734"/>
                    </a:cubicBezTo>
                    <a:cubicBezTo>
                      <a:pt x="516" y="648"/>
                      <a:pt x="562" y="538"/>
                      <a:pt x="562" y="417"/>
                    </a:cubicBezTo>
                    <a:cubicBezTo>
                      <a:pt x="562" y="145"/>
                      <a:pt x="344" y="27"/>
                      <a:pt x="300" y="6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289" y="0"/>
                      <a:pt x="276" y="0"/>
                      <a:pt x="265" y="4"/>
                    </a:cubicBezTo>
                    <a:cubicBezTo>
                      <a:pt x="262" y="6"/>
                      <a:pt x="197" y="34"/>
                      <a:pt x="132" y="99"/>
                    </a:cubicBezTo>
                    <a:cubicBezTo>
                      <a:pt x="46" y="185"/>
                      <a:pt x="0" y="295"/>
                      <a:pt x="0" y="417"/>
                    </a:cubicBezTo>
                    <a:cubicBezTo>
                      <a:pt x="0" y="538"/>
                      <a:pt x="46" y="648"/>
                      <a:pt x="132" y="734"/>
                    </a:cubicBezTo>
                    <a:close/>
                    <a:moveTo>
                      <a:pt x="187" y="158"/>
                    </a:moveTo>
                    <a:cubicBezTo>
                      <a:pt x="223" y="121"/>
                      <a:pt x="260" y="97"/>
                      <a:pt x="281" y="86"/>
                    </a:cubicBezTo>
                    <a:cubicBezTo>
                      <a:pt x="337" y="117"/>
                      <a:pt x="482" y="217"/>
                      <a:pt x="482" y="417"/>
                    </a:cubicBezTo>
                    <a:cubicBezTo>
                      <a:pt x="482" y="517"/>
                      <a:pt x="446" y="604"/>
                      <a:pt x="375" y="675"/>
                    </a:cubicBezTo>
                    <a:cubicBezTo>
                      <a:pt x="357" y="694"/>
                      <a:pt x="338" y="710"/>
                      <a:pt x="321" y="722"/>
                    </a:cubicBezTo>
                    <a:cubicBezTo>
                      <a:pt x="321" y="417"/>
                      <a:pt x="321" y="417"/>
                      <a:pt x="321" y="417"/>
                    </a:cubicBezTo>
                    <a:cubicBezTo>
                      <a:pt x="321" y="394"/>
                      <a:pt x="303" y="377"/>
                      <a:pt x="281" y="377"/>
                    </a:cubicBezTo>
                    <a:cubicBezTo>
                      <a:pt x="259" y="377"/>
                      <a:pt x="241" y="394"/>
                      <a:pt x="241" y="417"/>
                    </a:cubicBezTo>
                    <a:cubicBezTo>
                      <a:pt x="241" y="722"/>
                      <a:pt x="241" y="722"/>
                      <a:pt x="241" y="722"/>
                    </a:cubicBezTo>
                    <a:cubicBezTo>
                      <a:pt x="224" y="710"/>
                      <a:pt x="206" y="694"/>
                      <a:pt x="187" y="675"/>
                    </a:cubicBezTo>
                    <a:cubicBezTo>
                      <a:pt x="116" y="604"/>
                      <a:pt x="80" y="517"/>
                      <a:pt x="80" y="417"/>
                    </a:cubicBezTo>
                    <a:cubicBezTo>
                      <a:pt x="80" y="316"/>
                      <a:pt x="116" y="229"/>
                      <a:pt x="187" y="1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612" y="2394"/>
                <a:ext cx="142" cy="119"/>
              </a:xfrm>
              <a:custGeom>
                <a:avLst/>
                <a:gdLst>
                  <a:gd name="T0" fmla="*/ 294 w 749"/>
                  <a:gd name="T1" fmla="*/ 623 h 623"/>
                  <a:gd name="T2" fmla="*/ 516 w 749"/>
                  <a:gd name="T3" fmla="*/ 563 h 623"/>
                  <a:gd name="T4" fmla="*/ 725 w 749"/>
                  <a:gd name="T5" fmla="*/ 289 h 623"/>
                  <a:gd name="T6" fmla="*/ 741 w 749"/>
                  <a:gd name="T7" fmla="*/ 127 h 623"/>
                  <a:gd name="T8" fmla="*/ 725 w 749"/>
                  <a:gd name="T9" fmla="*/ 99 h 623"/>
                  <a:gd name="T10" fmla="*/ 576 w 749"/>
                  <a:gd name="T11" fmla="*/ 32 h 623"/>
                  <a:gd name="T12" fmla="*/ 235 w 749"/>
                  <a:gd name="T13" fmla="*/ 76 h 623"/>
                  <a:gd name="T14" fmla="*/ 10 w 749"/>
                  <a:gd name="T15" fmla="*/ 509 h 623"/>
                  <a:gd name="T16" fmla="*/ 11 w 749"/>
                  <a:gd name="T17" fmla="*/ 509 h 623"/>
                  <a:gd name="T18" fmla="*/ 27 w 749"/>
                  <a:gd name="T19" fmla="*/ 539 h 623"/>
                  <a:gd name="T20" fmla="*/ 175 w 749"/>
                  <a:gd name="T21" fmla="*/ 607 h 623"/>
                  <a:gd name="T22" fmla="*/ 294 w 749"/>
                  <a:gd name="T23" fmla="*/ 623 h 623"/>
                  <a:gd name="T24" fmla="*/ 275 w 749"/>
                  <a:gd name="T25" fmla="*/ 145 h 623"/>
                  <a:gd name="T26" fmla="*/ 553 w 749"/>
                  <a:gd name="T27" fmla="*/ 108 h 623"/>
                  <a:gd name="T28" fmla="*/ 620 w 749"/>
                  <a:gd name="T29" fmla="*/ 132 h 623"/>
                  <a:gd name="T30" fmla="*/ 356 w 749"/>
                  <a:gd name="T31" fmla="*/ 285 h 623"/>
                  <a:gd name="T32" fmla="*/ 341 w 749"/>
                  <a:gd name="T33" fmla="*/ 339 h 623"/>
                  <a:gd name="T34" fmla="*/ 376 w 749"/>
                  <a:gd name="T35" fmla="*/ 359 h 623"/>
                  <a:gd name="T36" fmla="*/ 396 w 749"/>
                  <a:gd name="T37" fmla="*/ 354 h 623"/>
                  <a:gd name="T38" fmla="*/ 660 w 749"/>
                  <a:gd name="T39" fmla="*/ 201 h 623"/>
                  <a:gd name="T40" fmla="*/ 476 w 749"/>
                  <a:gd name="T41" fmla="*/ 493 h 623"/>
                  <a:gd name="T42" fmla="*/ 199 w 749"/>
                  <a:gd name="T43" fmla="*/ 530 h 623"/>
                  <a:gd name="T44" fmla="*/ 89 w 749"/>
                  <a:gd name="T45" fmla="*/ 485 h 623"/>
                  <a:gd name="T46" fmla="*/ 275 w 749"/>
                  <a:gd name="T47" fmla="*/ 145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9" h="623">
                    <a:moveTo>
                      <a:pt x="294" y="623"/>
                    </a:moveTo>
                    <a:cubicBezTo>
                      <a:pt x="371" y="623"/>
                      <a:pt x="447" y="603"/>
                      <a:pt x="516" y="563"/>
                    </a:cubicBezTo>
                    <a:cubicBezTo>
                      <a:pt x="621" y="502"/>
                      <a:pt x="694" y="407"/>
                      <a:pt x="725" y="289"/>
                    </a:cubicBezTo>
                    <a:cubicBezTo>
                      <a:pt x="749" y="201"/>
                      <a:pt x="741" y="130"/>
                      <a:pt x="741" y="127"/>
                    </a:cubicBezTo>
                    <a:cubicBezTo>
                      <a:pt x="739" y="116"/>
                      <a:pt x="734" y="106"/>
                      <a:pt x="725" y="99"/>
                    </a:cubicBezTo>
                    <a:cubicBezTo>
                      <a:pt x="722" y="98"/>
                      <a:pt x="665" y="56"/>
                      <a:pt x="576" y="32"/>
                    </a:cubicBezTo>
                    <a:cubicBezTo>
                      <a:pt x="458" y="0"/>
                      <a:pt x="341" y="15"/>
                      <a:pt x="235" y="76"/>
                    </a:cubicBezTo>
                    <a:cubicBezTo>
                      <a:pt x="0" y="212"/>
                      <a:pt x="7" y="460"/>
                      <a:pt x="10" y="509"/>
                    </a:cubicBezTo>
                    <a:cubicBezTo>
                      <a:pt x="11" y="509"/>
                      <a:pt x="11" y="509"/>
                      <a:pt x="11" y="509"/>
                    </a:cubicBezTo>
                    <a:cubicBezTo>
                      <a:pt x="11" y="521"/>
                      <a:pt x="17" y="532"/>
                      <a:pt x="27" y="539"/>
                    </a:cubicBezTo>
                    <a:cubicBezTo>
                      <a:pt x="29" y="541"/>
                      <a:pt x="87" y="583"/>
                      <a:pt x="175" y="607"/>
                    </a:cubicBezTo>
                    <a:cubicBezTo>
                      <a:pt x="215" y="618"/>
                      <a:pt x="255" y="623"/>
                      <a:pt x="294" y="623"/>
                    </a:cubicBezTo>
                    <a:close/>
                    <a:moveTo>
                      <a:pt x="275" y="145"/>
                    </a:moveTo>
                    <a:cubicBezTo>
                      <a:pt x="362" y="95"/>
                      <a:pt x="455" y="83"/>
                      <a:pt x="553" y="108"/>
                    </a:cubicBezTo>
                    <a:cubicBezTo>
                      <a:pt x="578" y="115"/>
                      <a:pt x="601" y="124"/>
                      <a:pt x="620" y="132"/>
                    </a:cubicBezTo>
                    <a:cubicBezTo>
                      <a:pt x="356" y="285"/>
                      <a:pt x="356" y="285"/>
                      <a:pt x="356" y="285"/>
                    </a:cubicBezTo>
                    <a:cubicBezTo>
                      <a:pt x="337" y="296"/>
                      <a:pt x="330" y="320"/>
                      <a:pt x="341" y="339"/>
                    </a:cubicBezTo>
                    <a:cubicBezTo>
                      <a:pt x="348" y="352"/>
                      <a:pt x="362" y="359"/>
                      <a:pt x="376" y="359"/>
                    </a:cubicBezTo>
                    <a:cubicBezTo>
                      <a:pt x="383" y="359"/>
                      <a:pt x="389" y="358"/>
                      <a:pt x="396" y="354"/>
                    </a:cubicBezTo>
                    <a:cubicBezTo>
                      <a:pt x="660" y="201"/>
                      <a:pt x="660" y="201"/>
                      <a:pt x="660" y="201"/>
                    </a:cubicBezTo>
                    <a:cubicBezTo>
                      <a:pt x="652" y="280"/>
                      <a:pt x="617" y="412"/>
                      <a:pt x="476" y="493"/>
                    </a:cubicBezTo>
                    <a:cubicBezTo>
                      <a:pt x="389" y="543"/>
                      <a:pt x="296" y="556"/>
                      <a:pt x="199" y="530"/>
                    </a:cubicBezTo>
                    <a:cubicBezTo>
                      <a:pt x="148" y="517"/>
                      <a:pt x="110" y="497"/>
                      <a:pt x="89" y="485"/>
                    </a:cubicBezTo>
                    <a:cubicBezTo>
                      <a:pt x="88" y="420"/>
                      <a:pt x="102" y="245"/>
                      <a:pt x="275" y="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7"/>
              <p:cNvSpPr>
                <a:spLocks noEditPoints="1"/>
              </p:cNvSpPr>
              <p:nvPr/>
            </p:nvSpPr>
            <p:spPr bwMode="auto">
              <a:xfrm>
                <a:off x="772" y="2394"/>
                <a:ext cx="142" cy="119"/>
              </a:xfrm>
              <a:custGeom>
                <a:avLst/>
                <a:gdLst>
                  <a:gd name="T0" fmla="*/ 514 w 746"/>
                  <a:gd name="T1" fmla="*/ 76 h 623"/>
                  <a:gd name="T2" fmla="*/ 173 w 746"/>
                  <a:gd name="T3" fmla="*/ 32 h 623"/>
                  <a:gd name="T4" fmla="*/ 24 w 746"/>
                  <a:gd name="T5" fmla="*/ 99 h 623"/>
                  <a:gd name="T6" fmla="*/ 8 w 746"/>
                  <a:gd name="T7" fmla="*/ 127 h 623"/>
                  <a:gd name="T8" fmla="*/ 24 w 746"/>
                  <a:gd name="T9" fmla="*/ 289 h 623"/>
                  <a:gd name="T10" fmla="*/ 233 w 746"/>
                  <a:gd name="T11" fmla="*/ 562 h 623"/>
                  <a:gd name="T12" fmla="*/ 454 w 746"/>
                  <a:gd name="T13" fmla="*/ 623 h 623"/>
                  <a:gd name="T14" fmla="*/ 720 w 746"/>
                  <a:gd name="T15" fmla="*/ 541 h 623"/>
                  <a:gd name="T16" fmla="*/ 720 w 746"/>
                  <a:gd name="T17" fmla="*/ 541 h 623"/>
                  <a:gd name="T18" fmla="*/ 738 w 746"/>
                  <a:gd name="T19" fmla="*/ 511 h 623"/>
                  <a:gd name="T20" fmla="*/ 723 w 746"/>
                  <a:gd name="T21" fmla="*/ 349 h 623"/>
                  <a:gd name="T22" fmla="*/ 514 w 746"/>
                  <a:gd name="T23" fmla="*/ 76 h 623"/>
                  <a:gd name="T24" fmla="*/ 660 w 746"/>
                  <a:gd name="T25" fmla="*/ 484 h 623"/>
                  <a:gd name="T26" fmla="*/ 273 w 746"/>
                  <a:gd name="T27" fmla="*/ 493 h 623"/>
                  <a:gd name="T28" fmla="*/ 102 w 746"/>
                  <a:gd name="T29" fmla="*/ 271 h 623"/>
                  <a:gd name="T30" fmla="*/ 89 w 746"/>
                  <a:gd name="T31" fmla="*/ 201 h 623"/>
                  <a:gd name="T32" fmla="*/ 353 w 746"/>
                  <a:gd name="T33" fmla="*/ 354 h 623"/>
                  <a:gd name="T34" fmla="*/ 373 w 746"/>
                  <a:gd name="T35" fmla="*/ 359 h 623"/>
                  <a:gd name="T36" fmla="*/ 408 w 746"/>
                  <a:gd name="T37" fmla="*/ 339 h 623"/>
                  <a:gd name="T38" fmla="*/ 393 w 746"/>
                  <a:gd name="T39" fmla="*/ 285 h 623"/>
                  <a:gd name="T40" fmla="*/ 129 w 746"/>
                  <a:gd name="T41" fmla="*/ 132 h 623"/>
                  <a:gd name="T42" fmla="*/ 474 w 746"/>
                  <a:gd name="T43" fmla="*/ 145 h 623"/>
                  <a:gd name="T44" fmla="*/ 645 w 746"/>
                  <a:gd name="T45" fmla="*/ 367 h 623"/>
                  <a:gd name="T46" fmla="*/ 660 w 746"/>
                  <a:gd name="T47" fmla="*/ 48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6" h="623">
                    <a:moveTo>
                      <a:pt x="514" y="76"/>
                    </a:moveTo>
                    <a:cubicBezTo>
                      <a:pt x="409" y="15"/>
                      <a:pt x="291" y="0"/>
                      <a:pt x="173" y="32"/>
                    </a:cubicBezTo>
                    <a:cubicBezTo>
                      <a:pt x="84" y="55"/>
                      <a:pt x="27" y="98"/>
                      <a:pt x="24" y="99"/>
                    </a:cubicBezTo>
                    <a:cubicBezTo>
                      <a:pt x="16" y="106"/>
                      <a:pt x="10" y="116"/>
                      <a:pt x="8" y="127"/>
                    </a:cubicBezTo>
                    <a:cubicBezTo>
                      <a:pt x="8" y="130"/>
                      <a:pt x="0" y="201"/>
                      <a:pt x="24" y="289"/>
                    </a:cubicBezTo>
                    <a:cubicBezTo>
                      <a:pt x="55" y="407"/>
                      <a:pt x="128" y="502"/>
                      <a:pt x="233" y="562"/>
                    </a:cubicBezTo>
                    <a:cubicBezTo>
                      <a:pt x="311" y="607"/>
                      <a:pt x="386" y="623"/>
                      <a:pt x="454" y="623"/>
                    </a:cubicBezTo>
                    <a:cubicBezTo>
                      <a:pt x="589" y="623"/>
                      <a:pt x="693" y="559"/>
                      <a:pt x="720" y="541"/>
                    </a:cubicBezTo>
                    <a:cubicBezTo>
                      <a:pt x="720" y="541"/>
                      <a:pt x="720" y="541"/>
                      <a:pt x="720" y="541"/>
                    </a:cubicBezTo>
                    <a:cubicBezTo>
                      <a:pt x="730" y="534"/>
                      <a:pt x="737" y="524"/>
                      <a:pt x="738" y="511"/>
                    </a:cubicBezTo>
                    <a:cubicBezTo>
                      <a:pt x="739" y="509"/>
                      <a:pt x="746" y="438"/>
                      <a:pt x="723" y="349"/>
                    </a:cubicBezTo>
                    <a:cubicBezTo>
                      <a:pt x="691" y="231"/>
                      <a:pt x="619" y="137"/>
                      <a:pt x="514" y="76"/>
                    </a:cubicBezTo>
                    <a:close/>
                    <a:moveTo>
                      <a:pt x="660" y="484"/>
                    </a:moveTo>
                    <a:cubicBezTo>
                      <a:pt x="605" y="518"/>
                      <a:pt x="446" y="593"/>
                      <a:pt x="273" y="493"/>
                    </a:cubicBezTo>
                    <a:cubicBezTo>
                      <a:pt x="186" y="443"/>
                      <a:pt x="129" y="368"/>
                      <a:pt x="102" y="271"/>
                    </a:cubicBezTo>
                    <a:cubicBezTo>
                      <a:pt x="95" y="246"/>
                      <a:pt x="91" y="222"/>
                      <a:pt x="89" y="201"/>
                    </a:cubicBezTo>
                    <a:cubicBezTo>
                      <a:pt x="353" y="354"/>
                      <a:pt x="353" y="354"/>
                      <a:pt x="353" y="354"/>
                    </a:cubicBezTo>
                    <a:cubicBezTo>
                      <a:pt x="360" y="358"/>
                      <a:pt x="367" y="359"/>
                      <a:pt x="373" y="359"/>
                    </a:cubicBezTo>
                    <a:cubicBezTo>
                      <a:pt x="387" y="359"/>
                      <a:pt x="401" y="352"/>
                      <a:pt x="408" y="339"/>
                    </a:cubicBezTo>
                    <a:cubicBezTo>
                      <a:pt x="419" y="320"/>
                      <a:pt x="413" y="296"/>
                      <a:pt x="393" y="285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201" y="100"/>
                      <a:pt x="333" y="64"/>
                      <a:pt x="474" y="145"/>
                    </a:cubicBezTo>
                    <a:cubicBezTo>
                      <a:pt x="561" y="195"/>
                      <a:pt x="618" y="270"/>
                      <a:pt x="645" y="367"/>
                    </a:cubicBezTo>
                    <a:cubicBezTo>
                      <a:pt x="658" y="417"/>
                      <a:pt x="660" y="461"/>
                      <a:pt x="660" y="4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626" y="2532"/>
                <a:ext cx="262" cy="68"/>
              </a:xfrm>
              <a:custGeom>
                <a:avLst/>
                <a:gdLst>
                  <a:gd name="T0" fmla="*/ 1306 w 1376"/>
                  <a:gd name="T1" fmla="*/ 65 h 355"/>
                  <a:gd name="T2" fmla="*/ 72 w 1376"/>
                  <a:gd name="T3" fmla="*/ 15 h 355"/>
                  <a:gd name="T4" fmla="*/ 16 w 1376"/>
                  <a:gd name="T5" fmla="*/ 17 h 355"/>
                  <a:gd name="T6" fmla="*/ 17 w 1376"/>
                  <a:gd name="T7" fmla="*/ 73 h 355"/>
                  <a:gd name="T8" fmla="*/ 681 w 1376"/>
                  <a:gd name="T9" fmla="*/ 350 h 355"/>
                  <a:gd name="T10" fmla="*/ 718 w 1376"/>
                  <a:gd name="T11" fmla="*/ 350 h 355"/>
                  <a:gd name="T12" fmla="*/ 1356 w 1376"/>
                  <a:gd name="T13" fmla="*/ 128 h 355"/>
                  <a:gd name="T14" fmla="*/ 1362 w 1376"/>
                  <a:gd name="T15" fmla="*/ 71 h 355"/>
                  <a:gd name="T16" fmla="*/ 1306 w 1376"/>
                  <a:gd name="T17" fmla="*/ 6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6" h="355">
                    <a:moveTo>
                      <a:pt x="1306" y="65"/>
                    </a:moveTo>
                    <a:cubicBezTo>
                      <a:pt x="942" y="355"/>
                      <a:pt x="412" y="333"/>
                      <a:pt x="72" y="15"/>
                    </a:cubicBezTo>
                    <a:cubicBezTo>
                      <a:pt x="56" y="0"/>
                      <a:pt x="31" y="0"/>
                      <a:pt x="16" y="17"/>
                    </a:cubicBezTo>
                    <a:cubicBezTo>
                      <a:pt x="0" y="33"/>
                      <a:pt x="1" y="58"/>
                      <a:pt x="17" y="73"/>
                    </a:cubicBezTo>
                    <a:cubicBezTo>
                      <a:pt x="198" y="242"/>
                      <a:pt x="434" y="341"/>
                      <a:pt x="681" y="350"/>
                    </a:cubicBezTo>
                    <a:cubicBezTo>
                      <a:pt x="693" y="350"/>
                      <a:pt x="706" y="350"/>
                      <a:pt x="718" y="350"/>
                    </a:cubicBezTo>
                    <a:cubicBezTo>
                      <a:pt x="950" y="350"/>
                      <a:pt x="1175" y="272"/>
                      <a:pt x="1356" y="128"/>
                    </a:cubicBezTo>
                    <a:cubicBezTo>
                      <a:pt x="1373" y="114"/>
                      <a:pt x="1376" y="89"/>
                      <a:pt x="1362" y="71"/>
                    </a:cubicBezTo>
                    <a:cubicBezTo>
                      <a:pt x="1348" y="54"/>
                      <a:pt x="1323" y="51"/>
                      <a:pt x="1306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891" y="2524"/>
                <a:ext cx="17" cy="16"/>
              </a:xfrm>
              <a:custGeom>
                <a:avLst/>
                <a:gdLst>
                  <a:gd name="T0" fmla="*/ 16 w 89"/>
                  <a:gd name="T1" fmla="*/ 17 h 85"/>
                  <a:gd name="T2" fmla="*/ 15 w 89"/>
                  <a:gd name="T3" fmla="*/ 17 h 85"/>
                  <a:gd name="T4" fmla="*/ 17 w 89"/>
                  <a:gd name="T5" fmla="*/ 74 h 85"/>
                  <a:gd name="T6" fmla="*/ 44 w 89"/>
                  <a:gd name="T7" fmla="*/ 85 h 85"/>
                  <a:gd name="T8" fmla="*/ 74 w 89"/>
                  <a:gd name="T9" fmla="*/ 72 h 85"/>
                  <a:gd name="T10" fmla="*/ 74 w 89"/>
                  <a:gd name="T11" fmla="*/ 71 h 85"/>
                  <a:gd name="T12" fmla="*/ 73 w 89"/>
                  <a:gd name="T13" fmla="*/ 15 h 85"/>
                  <a:gd name="T14" fmla="*/ 16 w 89"/>
                  <a:gd name="T15" fmla="*/ 1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85">
                    <a:moveTo>
                      <a:pt x="1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0" y="33"/>
                      <a:pt x="1" y="59"/>
                      <a:pt x="17" y="74"/>
                    </a:cubicBezTo>
                    <a:cubicBezTo>
                      <a:pt x="25" y="81"/>
                      <a:pt x="35" y="85"/>
                      <a:pt x="44" y="85"/>
                    </a:cubicBezTo>
                    <a:cubicBezTo>
                      <a:pt x="55" y="85"/>
                      <a:pt x="66" y="81"/>
                      <a:pt x="74" y="72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89" y="55"/>
                      <a:pt x="89" y="30"/>
                      <a:pt x="73" y="15"/>
                    </a:cubicBezTo>
                    <a:cubicBezTo>
                      <a:pt x="56" y="0"/>
                      <a:pt x="31" y="1"/>
                      <a:pt x="16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823" y="2221"/>
                <a:ext cx="140" cy="233"/>
              </a:xfrm>
              <a:custGeom>
                <a:avLst/>
                <a:gdLst>
                  <a:gd name="T0" fmla="*/ 590 w 738"/>
                  <a:gd name="T1" fmla="*/ 482 h 1225"/>
                  <a:gd name="T2" fmla="*/ 60 w 738"/>
                  <a:gd name="T3" fmla="*/ 8 h 1225"/>
                  <a:gd name="T4" fmla="*/ 8 w 738"/>
                  <a:gd name="T5" fmla="*/ 31 h 1225"/>
                  <a:gd name="T6" fmla="*/ 31 w 738"/>
                  <a:gd name="T7" fmla="*/ 83 h 1225"/>
                  <a:gd name="T8" fmla="*/ 604 w 738"/>
                  <a:gd name="T9" fmla="*/ 1176 h 1225"/>
                  <a:gd name="T10" fmla="*/ 634 w 738"/>
                  <a:gd name="T11" fmla="*/ 1224 h 1225"/>
                  <a:gd name="T12" fmla="*/ 643 w 738"/>
                  <a:gd name="T13" fmla="*/ 1225 h 1225"/>
                  <a:gd name="T14" fmla="*/ 682 w 738"/>
                  <a:gd name="T15" fmla="*/ 1194 h 1225"/>
                  <a:gd name="T16" fmla="*/ 590 w 738"/>
                  <a:gd name="T17" fmla="*/ 482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8" h="1225">
                    <a:moveTo>
                      <a:pt x="590" y="482"/>
                    </a:moveTo>
                    <a:cubicBezTo>
                      <a:pt x="475" y="265"/>
                      <a:pt x="287" y="97"/>
                      <a:pt x="60" y="8"/>
                    </a:cubicBezTo>
                    <a:cubicBezTo>
                      <a:pt x="39" y="0"/>
                      <a:pt x="16" y="10"/>
                      <a:pt x="8" y="31"/>
                    </a:cubicBezTo>
                    <a:cubicBezTo>
                      <a:pt x="0" y="51"/>
                      <a:pt x="10" y="74"/>
                      <a:pt x="31" y="83"/>
                    </a:cubicBezTo>
                    <a:cubicBezTo>
                      <a:pt x="464" y="252"/>
                      <a:pt x="710" y="723"/>
                      <a:pt x="604" y="1176"/>
                    </a:cubicBezTo>
                    <a:cubicBezTo>
                      <a:pt x="599" y="1198"/>
                      <a:pt x="612" y="1219"/>
                      <a:pt x="634" y="1224"/>
                    </a:cubicBezTo>
                    <a:cubicBezTo>
                      <a:pt x="637" y="1225"/>
                      <a:pt x="640" y="1225"/>
                      <a:pt x="643" y="1225"/>
                    </a:cubicBezTo>
                    <a:cubicBezTo>
                      <a:pt x="661" y="1225"/>
                      <a:pt x="678" y="1213"/>
                      <a:pt x="682" y="1194"/>
                    </a:cubicBezTo>
                    <a:cubicBezTo>
                      <a:pt x="738" y="953"/>
                      <a:pt x="706" y="700"/>
                      <a:pt x="590" y="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797" y="2213"/>
                <a:ext cx="17" cy="16"/>
              </a:xfrm>
              <a:custGeom>
                <a:avLst/>
                <a:gdLst>
                  <a:gd name="T0" fmla="*/ 34 w 89"/>
                  <a:gd name="T1" fmla="*/ 83 h 84"/>
                  <a:gd name="T2" fmla="*/ 35 w 89"/>
                  <a:gd name="T3" fmla="*/ 83 h 84"/>
                  <a:gd name="T4" fmla="*/ 45 w 89"/>
                  <a:gd name="T5" fmla="*/ 84 h 84"/>
                  <a:gd name="T6" fmla="*/ 84 w 89"/>
                  <a:gd name="T7" fmla="*/ 53 h 84"/>
                  <a:gd name="T8" fmla="*/ 54 w 89"/>
                  <a:gd name="T9" fmla="*/ 5 h 84"/>
                  <a:gd name="T10" fmla="*/ 53 w 89"/>
                  <a:gd name="T11" fmla="*/ 5 h 84"/>
                  <a:gd name="T12" fmla="*/ 5 w 89"/>
                  <a:gd name="T13" fmla="*/ 35 h 84"/>
                  <a:gd name="T14" fmla="*/ 34 w 89"/>
                  <a:gd name="T15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84">
                    <a:moveTo>
                      <a:pt x="34" y="83"/>
                    </a:moveTo>
                    <a:cubicBezTo>
                      <a:pt x="35" y="83"/>
                      <a:pt x="35" y="83"/>
                      <a:pt x="35" y="83"/>
                    </a:cubicBezTo>
                    <a:cubicBezTo>
                      <a:pt x="38" y="84"/>
                      <a:pt x="42" y="84"/>
                      <a:pt x="45" y="84"/>
                    </a:cubicBezTo>
                    <a:cubicBezTo>
                      <a:pt x="63" y="84"/>
                      <a:pt x="79" y="72"/>
                      <a:pt x="84" y="53"/>
                    </a:cubicBezTo>
                    <a:cubicBezTo>
                      <a:pt x="89" y="32"/>
                      <a:pt x="75" y="10"/>
                      <a:pt x="54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31" y="0"/>
                      <a:pt x="10" y="13"/>
                      <a:pt x="5" y="35"/>
                    </a:cubicBezTo>
                    <a:cubicBezTo>
                      <a:pt x="0" y="56"/>
                      <a:pt x="13" y="78"/>
                      <a:pt x="34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563" y="2216"/>
                <a:ext cx="154" cy="223"/>
              </a:xfrm>
              <a:custGeom>
                <a:avLst/>
                <a:gdLst>
                  <a:gd name="T0" fmla="*/ 82 w 809"/>
                  <a:gd name="T1" fmla="*/ 1172 h 1173"/>
                  <a:gd name="T2" fmla="*/ 115 w 809"/>
                  <a:gd name="T3" fmla="*/ 1127 h 1173"/>
                  <a:gd name="T4" fmla="*/ 776 w 809"/>
                  <a:gd name="T5" fmla="*/ 83 h 1173"/>
                  <a:gd name="T6" fmla="*/ 803 w 809"/>
                  <a:gd name="T7" fmla="*/ 34 h 1173"/>
                  <a:gd name="T8" fmla="*/ 753 w 809"/>
                  <a:gd name="T9" fmla="*/ 7 h 1173"/>
                  <a:gd name="T10" fmla="*/ 182 w 809"/>
                  <a:gd name="T11" fmla="*/ 443 h 1173"/>
                  <a:gd name="T12" fmla="*/ 36 w 809"/>
                  <a:gd name="T13" fmla="*/ 1139 h 1173"/>
                  <a:gd name="T14" fmla="*/ 76 w 809"/>
                  <a:gd name="T15" fmla="*/ 1173 h 1173"/>
                  <a:gd name="T16" fmla="*/ 82 w 809"/>
                  <a:gd name="T17" fmla="*/ 1172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9" h="1173">
                    <a:moveTo>
                      <a:pt x="82" y="1172"/>
                    </a:moveTo>
                    <a:cubicBezTo>
                      <a:pt x="104" y="1169"/>
                      <a:pt x="119" y="1149"/>
                      <a:pt x="115" y="1127"/>
                    </a:cubicBezTo>
                    <a:cubicBezTo>
                      <a:pt x="46" y="667"/>
                      <a:pt x="330" y="218"/>
                      <a:pt x="776" y="83"/>
                    </a:cubicBezTo>
                    <a:cubicBezTo>
                      <a:pt x="797" y="77"/>
                      <a:pt x="809" y="55"/>
                      <a:pt x="803" y="34"/>
                    </a:cubicBezTo>
                    <a:cubicBezTo>
                      <a:pt x="796" y="12"/>
                      <a:pt x="774" y="0"/>
                      <a:pt x="753" y="7"/>
                    </a:cubicBezTo>
                    <a:cubicBezTo>
                      <a:pt x="516" y="79"/>
                      <a:pt x="313" y="233"/>
                      <a:pt x="182" y="443"/>
                    </a:cubicBezTo>
                    <a:cubicBezTo>
                      <a:pt x="52" y="651"/>
                      <a:pt x="0" y="898"/>
                      <a:pt x="36" y="1139"/>
                    </a:cubicBezTo>
                    <a:cubicBezTo>
                      <a:pt x="39" y="1159"/>
                      <a:pt x="56" y="1173"/>
                      <a:pt x="76" y="1173"/>
                    </a:cubicBezTo>
                    <a:cubicBezTo>
                      <a:pt x="78" y="1173"/>
                      <a:pt x="80" y="1173"/>
                      <a:pt x="82" y="1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575" y="2450"/>
                <a:ext cx="17" cy="16"/>
              </a:xfrm>
              <a:custGeom>
                <a:avLst/>
                <a:gdLst>
                  <a:gd name="T0" fmla="*/ 83 w 89"/>
                  <a:gd name="T1" fmla="*/ 33 h 86"/>
                  <a:gd name="T2" fmla="*/ 33 w 89"/>
                  <a:gd name="T3" fmla="*/ 6 h 86"/>
                  <a:gd name="T4" fmla="*/ 6 w 89"/>
                  <a:gd name="T5" fmla="*/ 56 h 86"/>
                  <a:gd name="T6" fmla="*/ 6 w 89"/>
                  <a:gd name="T7" fmla="*/ 57 h 86"/>
                  <a:gd name="T8" fmla="*/ 45 w 89"/>
                  <a:gd name="T9" fmla="*/ 86 h 86"/>
                  <a:gd name="T10" fmla="*/ 56 w 89"/>
                  <a:gd name="T11" fmla="*/ 84 h 86"/>
                  <a:gd name="T12" fmla="*/ 83 w 89"/>
                  <a:gd name="T13" fmla="*/ 34 h 86"/>
                  <a:gd name="T14" fmla="*/ 83 w 89"/>
                  <a:gd name="T15" fmla="*/ 3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86">
                    <a:moveTo>
                      <a:pt x="83" y="33"/>
                    </a:moveTo>
                    <a:cubicBezTo>
                      <a:pt x="76" y="12"/>
                      <a:pt x="54" y="0"/>
                      <a:pt x="33" y="6"/>
                    </a:cubicBezTo>
                    <a:cubicBezTo>
                      <a:pt x="12" y="13"/>
                      <a:pt x="0" y="35"/>
                      <a:pt x="6" y="56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1" y="74"/>
                      <a:pt x="27" y="86"/>
                      <a:pt x="45" y="86"/>
                    </a:cubicBezTo>
                    <a:cubicBezTo>
                      <a:pt x="48" y="86"/>
                      <a:pt x="52" y="85"/>
                      <a:pt x="56" y="84"/>
                    </a:cubicBezTo>
                    <a:cubicBezTo>
                      <a:pt x="77" y="78"/>
                      <a:pt x="89" y="55"/>
                      <a:pt x="83" y="34"/>
                    </a:cubicBezTo>
                    <a:lnTo>
                      <a:pt x="8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1140917" y="4800805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16"/>
            <p:cNvGrpSpPr>
              <a:grpSpLocks noChangeAspect="1"/>
            </p:cNvGrpSpPr>
            <p:nvPr/>
          </p:nvGrpSpPr>
          <p:grpSpPr bwMode="auto">
            <a:xfrm>
              <a:off x="849313" y="4443413"/>
              <a:ext cx="723900" cy="514350"/>
              <a:chOff x="535" y="2799"/>
              <a:chExt cx="456" cy="324"/>
            </a:xfrm>
          </p:grpSpPr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535" y="2799"/>
                <a:ext cx="456" cy="108"/>
              </a:xfrm>
              <a:custGeom>
                <a:avLst/>
                <a:gdLst>
                  <a:gd name="T0" fmla="*/ 1080 w 1088"/>
                  <a:gd name="T1" fmla="*/ 222 h 257"/>
                  <a:gd name="T2" fmla="*/ 544 w 1088"/>
                  <a:gd name="T3" fmla="*/ 0 h 257"/>
                  <a:gd name="T4" fmla="*/ 8 w 1088"/>
                  <a:gd name="T5" fmla="*/ 222 h 257"/>
                  <a:gd name="T6" fmla="*/ 8 w 1088"/>
                  <a:gd name="T7" fmla="*/ 249 h 257"/>
                  <a:gd name="T8" fmla="*/ 36 w 1088"/>
                  <a:gd name="T9" fmla="*/ 249 h 257"/>
                  <a:gd name="T10" fmla="*/ 544 w 1088"/>
                  <a:gd name="T11" fmla="*/ 39 h 257"/>
                  <a:gd name="T12" fmla="*/ 1052 w 1088"/>
                  <a:gd name="T13" fmla="*/ 249 h 257"/>
                  <a:gd name="T14" fmla="*/ 1066 w 1088"/>
                  <a:gd name="T15" fmla="*/ 255 h 257"/>
                  <a:gd name="T16" fmla="*/ 1080 w 1088"/>
                  <a:gd name="T17" fmla="*/ 249 h 257"/>
                  <a:gd name="T18" fmla="*/ 1080 w 1088"/>
                  <a:gd name="T19" fmla="*/ 222 h 257"/>
                  <a:gd name="T20" fmla="*/ 1080 w 1088"/>
                  <a:gd name="T21" fmla="*/ 222 h 257"/>
                  <a:gd name="T22" fmla="*/ 1080 w 1088"/>
                  <a:gd name="T23" fmla="*/ 22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8" h="257">
                    <a:moveTo>
                      <a:pt x="1080" y="222"/>
                    </a:moveTo>
                    <a:cubicBezTo>
                      <a:pt x="937" y="79"/>
                      <a:pt x="747" y="0"/>
                      <a:pt x="544" y="0"/>
                    </a:cubicBezTo>
                    <a:cubicBezTo>
                      <a:pt x="341" y="0"/>
                      <a:pt x="151" y="79"/>
                      <a:pt x="8" y="222"/>
                    </a:cubicBezTo>
                    <a:cubicBezTo>
                      <a:pt x="0" y="229"/>
                      <a:pt x="0" y="242"/>
                      <a:pt x="8" y="249"/>
                    </a:cubicBezTo>
                    <a:cubicBezTo>
                      <a:pt x="16" y="257"/>
                      <a:pt x="28" y="257"/>
                      <a:pt x="36" y="249"/>
                    </a:cubicBezTo>
                    <a:cubicBezTo>
                      <a:pt x="171" y="114"/>
                      <a:pt x="352" y="39"/>
                      <a:pt x="544" y="39"/>
                    </a:cubicBezTo>
                    <a:cubicBezTo>
                      <a:pt x="736" y="39"/>
                      <a:pt x="917" y="114"/>
                      <a:pt x="1052" y="249"/>
                    </a:cubicBezTo>
                    <a:cubicBezTo>
                      <a:pt x="1056" y="253"/>
                      <a:pt x="1061" y="255"/>
                      <a:pt x="1066" y="255"/>
                    </a:cubicBezTo>
                    <a:cubicBezTo>
                      <a:pt x="1071" y="255"/>
                      <a:pt x="1076" y="253"/>
                      <a:pt x="1080" y="249"/>
                    </a:cubicBezTo>
                    <a:cubicBezTo>
                      <a:pt x="1088" y="242"/>
                      <a:pt x="1088" y="229"/>
                      <a:pt x="1080" y="222"/>
                    </a:cubicBezTo>
                    <a:close/>
                    <a:moveTo>
                      <a:pt x="1080" y="222"/>
                    </a:moveTo>
                    <a:cubicBezTo>
                      <a:pt x="1080" y="222"/>
                      <a:pt x="1080" y="222"/>
                      <a:pt x="1080" y="2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8"/>
              <p:cNvSpPr>
                <a:spLocks noEditPoints="1"/>
              </p:cNvSpPr>
              <p:nvPr/>
            </p:nvSpPr>
            <p:spPr bwMode="auto">
              <a:xfrm>
                <a:off x="583" y="2844"/>
                <a:ext cx="359" cy="112"/>
              </a:xfrm>
              <a:custGeom>
                <a:avLst/>
                <a:gdLst>
                  <a:gd name="T0" fmla="*/ 8 w 856"/>
                  <a:gd name="T1" fmla="*/ 232 h 267"/>
                  <a:gd name="T2" fmla="*/ 8 w 856"/>
                  <a:gd name="T3" fmla="*/ 260 h 267"/>
                  <a:gd name="T4" fmla="*/ 22 w 856"/>
                  <a:gd name="T5" fmla="*/ 265 h 267"/>
                  <a:gd name="T6" fmla="*/ 36 w 856"/>
                  <a:gd name="T7" fmla="*/ 260 h 267"/>
                  <a:gd name="T8" fmla="*/ 820 w 856"/>
                  <a:gd name="T9" fmla="*/ 260 h 267"/>
                  <a:gd name="T10" fmla="*/ 848 w 856"/>
                  <a:gd name="T11" fmla="*/ 260 h 267"/>
                  <a:gd name="T12" fmla="*/ 848 w 856"/>
                  <a:gd name="T13" fmla="*/ 232 h 267"/>
                  <a:gd name="T14" fmla="*/ 8 w 856"/>
                  <a:gd name="T15" fmla="*/ 232 h 267"/>
                  <a:gd name="T16" fmla="*/ 8 w 856"/>
                  <a:gd name="T17" fmla="*/ 232 h 267"/>
                  <a:gd name="T18" fmla="*/ 8 w 856"/>
                  <a:gd name="T19" fmla="*/ 23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6" h="267">
                    <a:moveTo>
                      <a:pt x="8" y="232"/>
                    </a:moveTo>
                    <a:cubicBezTo>
                      <a:pt x="0" y="239"/>
                      <a:pt x="0" y="252"/>
                      <a:pt x="8" y="260"/>
                    </a:cubicBezTo>
                    <a:cubicBezTo>
                      <a:pt x="12" y="263"/>
                      <a:pt x="17" y="265"/>
                      <a:pt x="22" y="265"/>
                    </a:cubicBezTo>
                    <a:cubicBezTo>
                      <a:pt x="27" y="265"/>
                      <a:pt x="32" y="263"/>
                      <a:pt x="36" y="260"/>
                    </a:cubicBezTo>
                    <a:cubicBezTo>
                      <a:pt x="252" y="43"/>
                      <a:pt x="604" y="43"/>
                      <a:pt x="820" y="260"/>
                    </a:cubicBezTo>
                    <a:cubicBezTo>
                      <a:pt x="828" y="267"/>
                      <a:pt x="841" y="267"/>
                      <a:pt x="848" y="260"/>
                    </a:cubicBezTo>
                    <a:cubicBezTo>
                      <a:pt x="856" y="252"/>
                      <a:pt x="856" y="239"/>
                      <a:pt x="848" y="232"/>
                    </a:cubicBezTo>
                    <a:cubicBezTo>
                      <a:pt x="617" y="0"/>
                      <a:pt x="240" y="0"/>
                      <a:pt x="8" y="232"/>
                    </a:cubicBezTo>
                    <a:close/>
                    <a:moveTo>
                      <a:pt x="8" y="232"/>
                    </a:moveTo>
                    <a:cubicBezTo>
                      <a:pt x="8" y="232"/>
                      <a:pt x="8" y="232"/>
                      <a:pt x="8" y="23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9"/>
              <p:cNvSpPr>
                <a:spLocks noEditPoints="1"/>
              </p:cNvSpPr>
              <p:nvPr/>
            </p:nvSpPr>
            <p:spPr bwMode="auto">
              <a:xfrm>
                <a:off x="632" y="2937"/>
                <a:ext cx="262" cy="68"/>
              </a:xfrm>
              <a:custGeom>
                <a:avLst/>
                <a:gdLst>
                  <a:gd name="T0" fmla="*/ 312 w 624"/>
                  <a:gd name="T1" fmla="*/ 0 h 161"/>
                  <a:gd name="T2" fmla="*/ 8 w 624"/>
                  <a:gd name="T3" fmla="*/ 126 h 161"/>
                  <a:gd name="T4" fmla="*/ 8 w 624"/>
                  <a:gd name="T5" fmla="*/ 154 h 161"/>
                  <a:gd name="T6" fmla="*/ 36 w 624"/>
                  <a:gd name="T7" fmla="*/ 154 h 161"/>
                  <a:gd name="T8" fmla="*/ 312 w 624"/>
                  <a:gd name="T9" fmla="*/ 39 h 161"/>
                  <a:gd name="T10" fmla="*/ 588 w 624"/>
                  <a:gd name="T11" fmla="*/ 154 h 161"/>
                  <a:gd name="T12" fmla="*/ 602 w 624"/>
                  <a:gd name="T13" fmla="*/ 159 h 161"/>
                  <a:gd name="T14" fmla="*/ 616 w 624"/>
                  <a:gd name="T15" fmla="*/ 154 h 161"/>
                  <a:gd name="T16" fmla="*/ 616 w 624"/>
                  <a:gd name="T17" fmla="*/ 126 h 161"/>
                  <a:gd name="T18" fmla="*/ 312 w 624"/>
                  <a:gd name="T19" fmla="*/ 0 h 161"/>
                  <a:gd name="T20" fmla="*/ 312 w 624"/>
                  <a:gd name="T21" fmla="*/ 0 h 161"/>
                  <a:gd name="T22" fmla="*/ 312 w 624"/>
                  <a:gd name="T2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4" h="161">
                    <a:moveTo>
                      <a:pt x="312" y="0"/>
                    </a:moveTo>
                    <a:cubicBezTo>
                      <a:pt x="197" y="0"/>
                      <a:pt x="89" y="45"/>
                      <a:pt x="8" y="126"/>
                    </a:cubicBezTo>
                    <a:cubicBezTo>
                      <a:pt x="0" y="133"/>
                      <a:pt x="0" y="146"/>
                      <a:pt x="8" y="154"/>
                    </a:cubicBezTo>
                    <a:cubicBezTo>
                      <a:pt x="16" y="161"/>
                      <a:pt x="28" y="161"/>
                      <a:pt x="36" y="154"/>
                    </a:cubicBezTo>
                    <a:cubicBezTo>
                      <a:pt x="110" y="80"/>
                      <a:pt x="208" y="39"/>
                      <a:pt x="312" y="39"/>
                    </a:cubicBezTo>
                    <a:cubicBezTo>
                      <a:pt x="417" y="39"/>
                      <a:pt x="515" y="80"/>
                      <a:pt x="588" y="154"/>
                    </a:cubicBezTo>
                    <a:cubicBezTo>
                      <a:pt x="592" y="158"/>
                      <a:pt x="597" y="159"/>
                      <a:pt x="602" y="159"/>
                    </a:cubicBezTo>
                    <a:cubicBezTo>
                      <a:pt x="607" y="159"/>
                      <a:pt x="612" y="158"/>
                      <a:pt x="616" y="154"/>
                    </a:cubicBezTo>
                    <a:cubicBezTo>
                      <a:pt x="624" y="146"/>
                      <a:pt x="624" y="133"/>
                      <a:pt x="616" y="126"/>
                    </a:cubicBezTo>
                    <a:cubicBezTo>
                      <a:pt x="535" y="45"/>
                      <a:pt x="427" y="0"/>
                      <a:pt x="312" y="0"/>
                    </a:cubicBezTo>
                    <a:close/>
                    <a:moveTo>
                      <a:pt x="312" y="0"/>
                    </a:moveTo>
                    <a:cubicBezTo>
                      <a:pt x="312" y="0"/>
                      <a:pt x="312" y="0"/>
                      <a:pt x="31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0"/>
              <p:cNvSpPr>
                <a:spLocks noEditPoints="1"/>
              </p:cNvSpPr>
              <p:nvPr/>
            </p:nvSpPr>
            <p:spPr bwMode="auto">
              <a:xfrm>
                <a:off x="709" y="3015"/>
                <a:ext cx="108" cy="108"/>
              </a:xfrm>
              <a:custGeom>
                <a:avLst/>
                <a:gdLst>
                  <a:gd name="T0" fmla="*/ 129 w 258"/>
                  <a:gd name="T1" fmla="*/ 0 h 258"/>
                  <a:gd name="T2" fmla="*/ 0 w 258"/>
                  <a:gd name="T3" fmla="*/ 129 h 258"/>
                  <a:gd name="T4" fmla="*/ 129 w 258"/>
                  <a:gd name="T5" fmla="*/ 258 h 258"/>
                  <a:gd name="T6" fmla="*/ 258 w 258"/>
                  <a:gd name="T7" fmla="*/ 129 h 258"/>
                  <a:gd name="T8" fmla="*/ 129 w 258"/>
                  <a:gd name="T9" fmla="*/ 0 h 258"/>
                  <a:gd name="T10" fmla="*/ 129 w 258"/>
                  <a:gd name="T11" fmla="*/ 219 h 258"/>
                  <a:gd name="T12" fmla="*/ 39 w 258"/>
                  <a:gd name="T13" fmla="*/ 129 h 258"/>
                  <a:gd name="T14" fmla="*/ 129 w 258"/>
                  <a:gd name="T15" fmla="*/ 39 h 258"/>
                  <a:gd name="T16" fmla="*/ 219 w 258"/>
                  <a:gd name="T17" fmla="*/ 129 h 258"/>
                  <a:gd name="T18" fmla="*/ 129 w 258"/>
                  <a:gd name="T19" fmla="*/ 219 h 258"/>
                  <a:gd name="T20" fmla="*/ 129 w 258"/>
                  <a:gd name="T21" fmla="*/ 219 h 258"/>
                  <a:gd name="T22" fmla="*/ 129 w 258"/>
                  <a:gd name="T23" fmla="*/ 21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8" h="258">
                    <a:moveTo>
                      <a:pt x="129" y="0"/>
                    </a:move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200" y="258"/>
                      <a:pt x="258" y="20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lose/>
                    <a:moveTo>
                      <a:pt x="129" y="219"/>
                    </a:moveTo>
                    <a:cubicBezTo>
                      <a:pt x="80" y="219"/>
                      <a:pt x="39" y="179"/>
                      <a:pt x="39" y="129"/>
                    </a:cubicBezTo>
                    <a:cubicBezTo>
                      <a:pt x="39" y="79"/>
                      <a:pt x="80" y="39"/>
                      <a:pt x="129" y="39"/>
                    </a:cubicBezTo>
                    <a:cubicBezTo>
                      <a:pt x="179" y="39"/>
                      <a:pt x="219" y="79"/>
                      <a:pt x="219" y="129"/>
                    </a:cubicBezTo>
                    <a:cubicBezTo>
                      <a:pt x="219" y="179"/>
                      <a:pt x="179" y="219"/>
                      <a:pt x="129" y="219"/>
                    </a:cubicBezTo>
                    <a:close/>
                    <a:moveTo>
                      <a:pt x="129" y="219"/>
                    </a:moveTo>
                    <a:cubicBezTo>
                      <a:pt x="129" y="219"/>
                      <a:pt x="129" y="219"/>
                      <a:pt x="129" y="2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1057619" y="5635128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49204" y="5566892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458796" y="5664895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776288" y="5343530"/>
              <a:ext cx="871537" cy="538163"/>
            </a:xfrm>
            <a:custGeom>
              <a:avLst/>
              <a:gdLst>
                <a:gd name="T0" fmla="*/ 1202 w 1479"/>
                <a:gd name="T1" fmla="*/ 362 h 911"/>
                <a:gd name="T2" fmla="*/ 847 w 1479"/>
                <a:gd name="T3" fmla="*/ 0 h 911"/>
                <a:gd name="T4" fmla="*/ 345 w 1479"/>
                <a:gd name="T5" fmla="*/ 222 h 911"/>
                <a:gd name="T6" fmla="*/ 345 w 1479"/>
                <a:gd name="T7" fmla="*/ 911 h 911"/>
                <a:gd name="T8" fmla="*/ 1479 w 1479"/>
                <a:gd name="T9" fmla="*/ 636 h 911"/>
                <a:gd name="T10" fmla="*/ 744 w 1479"/>
                <a:gd name="T11" fmla="*/ 298 h 911"/>
                <a:gd name="T12" fmla="*/ 776 w 1479"/>
                <a:gd name="T13" fmla="*/ 298 h 911"/>
                <a:gd name="T14" fmla="*/ 744 w 1479"/>
                <a:gd name="T15" fmla="*/ 298 h 911"/>
                <a:gd name="T16" fmla="*/ 1108 w 1479"/>
                <a:gd name="T17" fmla="*/ 863 h 911"/>
                <a:gd name="T18" fmla="*/ 1174 w 1479"/>
                <a:gd name="T19" fmla="*/ 644 h 911"/>
                <a:gd name="T20" fmla="*/ 1260 w 1479"/>
                <a:gd name="T21" fmla="*/ 584 h 911"/>
                <a:gd name="T22" fmla="*/ 1132 w 1479"/>
                <a:gd name="T23" fmla="*/ 584 h 911"/>
                <a:gd name="T24" fmla="*/ 1067 w 1479"/>
                <a:gd name="T25" fmla="*/ 682 h 911"/>
                <a:gd name="T26" fmla="*/ 1060 w 1479"/>
                <a:gd name="T27" fmla="*/ 863 h 911"/>
                <a:gd name="T28" fmla="*/ 946 w 1479"/>
                <a:gd name="T29" fmla="*/ 522 h 911"/>
                <a:gd name="T30" fmla="*/ 1011 w 1479"/>
                <a:gd name="T31" fmla="*/ 482 h 911"/>
                <a:gd name="T32" fmla="*/ 1011 w 1479"/>
                <a:gd name="T33" fmla="*/ 354 h 911"/>
                <a:gd name="T34" fmla="*/ 954 w 1479"/>
                <a:gd name="T35" fmla="*/ 447 h 911"/>
                <a:gd name="T36" fmla="*/ 898 w 1479"/>
                <a:gd name="T37" fmla="*/ 512 h 911"/>
                <a:gd name="T38" fmla="*/ 784 w 1479"/>
                <a:gd name="T39" fmla="*/ 863 h 911"/>
                <a:gd name="T40" fmla="*/ 824 w 1479"/>
                <a:gd name="T41" fmla="*/ 298 h 911"/>
                <a:gd name="T42" fmla="*/ 696 w 1479"/>
                <a:gd name="T43" fmla="*/ 298 h 911"/>
                <a:gd name="T44" fmla="*/ 736 w 1479"/>
                <a:gd name="T45" fmla="*/ 863 h 911"/>
                <a:gd name="T46" fmla="*/ 622 w 1479"/>
                <a:gd name="T47" fmla="*/ 624 h 911"/>
                <a:gd name="T48" fmla="*/ 566 w 1479"/>
                <a:gd name="T49" fmla="*/ 558 h 911"/>
                <a:gd name="T50" fmla="*/ 509 w 1479"/>
                <a:gd name="T51" fmla="*/ 465 h 911"/>
                <a:gd name="T52" fmla="*/ 509 w 1479"/>
                <a:gd name="T53" fmla="*/ 593 h 911"/>
                <a:gd name="T54" fmla="*/ 574 w 1479"/>
                <a:gd name="T55" fmla="*/ 633 h 911"/>
                <a:gd name="T56" fmla="*/ 459 w 1479"/>
                <a:gd name="T57" fmla="*/ 863 h 911"/>
                <a:gd name="T58" fmla="*/ 452 w 1479"/>
                <a:gd name="T59" fmla="*/ 720 h 911"/>
                <a:gd name="T60" fmla="*/ 387 w 1479"/>
                <a:gd name="T61" fmla="*/ 622 h 911"/>
                <a:gd name="T62" fmla="*/ 259 w 1479"/>
                <a:gd name="T63" fmla="*/ 622 h 911"/>
                <a:gd name="T64" fmla="*/ 346 w 1479"/>
                <a:gd name="T65" fmla="*/ 682 h 911"/>
                <a:gd name="T66" fmla="*/ 411 w 1479"/>
                <a:gd name="T67" fmla="*/ 863 h 911"/>
                <a:gd name="T68" fmla="*/ 48 w 1479"/>
                <a:gd name="T69" fmla="*/ 566 h 911"/>
                <a:gd name="T70" fmla="*/ 508 w 1479"/>
                <a:gd name="T71" fmla="*/ 318 h 911"/>
                <a:gd name="T72" fmla="*/ 545 w 1479"/>
                <a:gd name="T73" fmla="*/ 302 h 911"/>
                <a:gd name="T74" fmla="*/ 1154 w 1479"/>
                <a:gd name="T75" fmla="*/ 355 h 911"/>
                <a:gd name="T76" fmla="*/ 1160 w 1479"/>
                <a:gd name="T77" fmla="*/ 404 h 911"/>
                <a:gd name="T78" fmla="*/ 1204 w 1479"/>
                <a:gd name="T79" fmla="*/ 410 h 911"/>
                <a:gd name="T80" fmla="*/ 1204 w 1479"/>
                <a:gd name="T81" fmla="*/ 863 h 911"/>
                <a:gd name="T82" fmla="*/ 1196 w 1479"/>
                <a:gd name="T83" fmla="*/ 568 h 911"/>
                <a:gd name="T84" fmla="*/ 1196 w 1479"/>
                <a:gd name="T85" fmla="*/ 600 h 911"/>
                <a:gd name="T86" fmla="*/ 995 w 1479"/>
                <a:gd name="T87" fmla="*/ 418 h 911"/>
                <a:gd name="T88" fmla="*/ 1027 w 1479"/>
                <a:gd name="T89" fmla="*/ 418 h 911"/>
                <a:gd name="T90" fmla="*/ 995 w 1479"/>
                <a:gd name="T91" fmla="*/ 418 h 911"/>
                <a:gd name="T92" fmla="*/ 493 w 1479"/>
                <a:gd name="T93" fmla="*/ 529 h 911"/>
                <a:gd name="T94" fmla="*/ 525 w 1479"/>
                <a:gd name="T95" fmla="*/ 529 h 911"/>
                <a:gd name="T96" fmla="*/ 323 w 1479"/>
                <a:gd name="T97" fmla="*/ 638 h 911"/>
                <a:gd name="T98" fmla="*/ 323 w 1479"/>
                <a:gd name="T99" fmla="*/ 606 h 911"/>
                <a:gd name="T100" fmla="*/ 323 w 1479"/>
                <a:gd name="T101" fmla="*/ 638 h 911"/>
                <a:gd name="T102" fmla="*/ 323 w 1479"/>
                <a:gd name="T103" fmla="*/ 638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9" h="911">
                  <a:moveTo>
                    <a:pt x="1204" y="362"/>
                  </a:moveTo>
                  <a:cubicBezTo>
                    <a:pt x="1204" y="362"/>
                    <a:pt x="1203" y="362"/>
                    <a:pt x="1202" y="362"/>
                  </a:cubicBezTo>
                  <a:cubicBezTo>
                    <a:pt x="1202" y="359"/>
                    <a:pt x="1202" y="357"/>
                    <a:pt x="1202" y="355"/>
                  </a:cubicBezTo>
                  <a:cubicBezTo>
                    <a:pt x="1202" y="159"/>
                    <a:pt x="1043" y="0"/>
                    <a:pt x="847" y="0"/>
                  </a:cubicBezTo>
                  <a:cubicBezTo>
                    <a:pt x="685" y="0"/>
                    <a:pt x="546" y="108"/>
                    <a:pt x="505" y="261"/>
                  </a:cubicBezTo>
                  <a:cubicBezTo>
                    <a:pt x="455" y="235"/>
                    <a:pt x="401" y="222"/>
                    <a:pt x="345" y="222"/>
                  </a:cubicBezTo>
                  <a:cubicBezTo>
                    <a:pt x="155" y="222"/>
                    <a:pt x="0" y="376"/>
                    <a:pt x="0" y="566"/>
                  </a:cubicBezTo>
                  <a:cubicBezTo>
                    <a:pt x="0" y="756"/>
                    <a:pt x="155" y="911"/>
                    <a:pt x="345" y="911"/>
                  </a:cubicBezTo>
                  <a:cubicBezTo>
                    <a:pt x="1204" y="911"/>
                    <a:pt x="1204" y="911"/>
                    <a:pt x="1204" y="911"/>
                  </a:cubicBezTo>
                  <a:cubicBezTo>
                    <a:pt x="1356" y="911"/>
                    <a:pt x="1479" y="788"/>
                    <a:pt x="1479" y="636"/>
                  </a:cubicBezTo>
                  <a:cubicBezTo>
                    <a:pt x="1479" y="485"/>
                    <a:pt x="1356" y="362"/>
                    <a:pt x="1204" y="362"/>
                  </a:cubicBezTo>
                  <a:close/>
                  <a:moveTo>
                    <a:pt x="744" y="298"/>
                  </a:moveTo>
                  <a:cubicBezTo>
                    <a:pt x="744" y="289"/>
                    <a:pt x="751" y="282"/>
                    <a:pt x="760" y="282"/>
                  </a:cubicBezTo>
                  <a:cubicBezTo>
                    <a:pt x="769" y="282"/>
                    <a:pt x="776" y="289"/>
                    <a:pt x="776" y="298"/>
                  </a:cubicBezTo>
                  <a:cubicBezTo>
                    <a:pt x="776" y="307"/>
                    <a:pt x="769" y="314"/>
                    <a:pt x="760" y="314"/>
                  </a:cubicBezTo>
                  <a:cubicBezTo>
                    <a:pt x="751" y="314"/>
                    <a:pt x="744" y="307"/>
                    <a:pt x="744" y="298"/>
                  </a:cubicBezTo>
                  <a:close/>
                  <a:moveTo>
                    <a:pt x="1204" y="863"/>
                  </a:moveTo>
                  <a:cubicBezTo>
                    <a:pt x="1108" y="863"/>
                    <a:pt x="1108" y="863"/>
                    <a:pt x="1108" y="863"/>
                  </a:cubicBezTo>
                  <a:cubicBezTo>
                    <a:pt x="1108" y="709"/>
                    <a:pt x="1108" y="709"/>
                    <a:pt x="1108" y="709"/>
                  </a:cubicBezTo>
                  <a:cubicBezTo>
                    <a:pt x="1174" y="644"/>
                    <a:pt x="1174" y="644"/>
                    <a:pt x="1174" y="644"/>
                  </a:cubicBezTo>
                  <a:cubicBezTo>
                    <a:pt x="1181" y="647"/>
                    <a:pt x="1188" y="648"/>
                    <a:pt x="1196" y="648"/>
                  </a:cubicBezTo>
                  <a:cubicBezTo>
                    <a:pt x="1231" y="648"/>
                    <a:pt x="1260" y="620"/>
                    <a:pt x="1260" y="584"/>
                  </a:cubicBezTo>
                  <a:cubicBezTo>
                    <a:pt x="1260" y="549"/>
                    <a:pt x="1231" y="520"/>
                    <a:pt x="1196" y="520"/>
                  </a:cubicBezTo>
                  <a:cubicBezTo>
                    <a:pt x="1161" y="520"/>
                    <a:pt x="1132" y="549"/>
                    <a:pt x="1132" y="584"/>
                  </a:cubicBezTo>
                  <a:cubicBezTo>
                    <a:pt x="1132" y="594"/>
                    <a:pt x="1134" y="603"/>
                    <a:pt x="1138" y="611"/>
                  </a:cubicBezTo>
                  <a:cubicBezTo>
                    <a:pt x="1067" y="682"/>
                    <a:pt x="1067" y="682"/>
                    <a:pt x="1067" y="682"/>
                  </a:cubicBezTo>
                  <a:cubicBezTo>
                    <a:pt x="1063" y="687"/>
                    <a:pt x="1060" y="693"/>
                    <a:pt x="1060" y="699"/>
                  </a:cubicBezTo>
                  <a:cubicBezTo>
                    <a:pt x="1060" y="863"/>
                    <a:pt x="1060" y="863"/>
                    <a:pt x="1060" y="863"/>
                  </a:cubicBezTo>
                  <a:cubicBezTo>
                    <a:pt x="946" y="863"/>
                    <a:pt x="946" y="863"/>
                    <a:pt x="946" y="863"/>
                  </a:cubicBezTo>
                  <a:cubicBezTo>
                    <a:pt x="946" y="522"/>
                    <a:pt x="946" y="522"/>
                    <a:pt x="946" y="522"/>
                  </a:cubicBezTo>
                  <a:cubicBezTo>
                    <a:pt x="990" y="478"/>
                    <a:pt x="990" y="478"/>
                    <a:pt x="990" y="478"/>
                  </a:cubicBezTo>
                  <a:cubicBezTo>
                    <a:pt x="996" y="481"/>
                    <a:pt x="1003" y="482"/>
                    <a:pt x="1011" y="482"/>
                  </a:cubicBezTo>
                  <a:cubicBezTo>
                    <a:pt x="1046" y="482"/>
                    <a:pt x="1075" y="453"/>
                    <a:pt x="1075" y="418"/>
                  </a:cubicBezTo>
                  <a:cubicBezTo>
                    <a:pt x="1075" y="383"/>
                    <a:pt x="1046" y="354"/>
                    <a:pt x="1011" y="354"/>
                  </a:cubicBezTo>
                  <a:cubicBezTo>
                    <a:pt x="975" y="354"/>
                    <a:pt x="947" y="383"/>
                    <a:pt x="947" y="418"/>
                  </a:cubicBezTo>
                  <a:cubicBezTo>
                    <a:pt x="947" y="428"/>
                    <a:pt x="949" y="438"/>
                    <a:pt x="954" y="447"/>
                  </a:cubicBezTo>
                  <a:cubicBezTo>
                    <a:pt x="905" y="495"/>
                    <a:pt x="905" y="495"/>
                    <a:pt x="905" y="495"/>
                  </a:cubicBezTo>
                  <a:cubicBezTo>
                    <a:pt x="901" y="500"/>
                    <a:pt x="898" y="506"/>
                    <a:pt x="898" y="512"/>
                  </a:cubicBezTo>
                  <a:cubicBezTo>
                    <a:pt x="898" y="863"/>
                    <a:pt x="898" y="863"/>
                    <a:pt x="898" y="863"/>
                  </a:cubicBezTo>
                  <a:cubicBezTo>
                    <a:pt x="784" y="863"/>
                    <a:pt x="784" y="863"/>
                    <a:pt x="784" y="863"/>
                  </a:cubicBezTo>
                  <a:cubicBezTo>
                    <a:pt x="784" y="357"/>
                    <a:pt x="784" y="357"/>
                    <a:pt x="784" y="357"/>
                  </a:cubicBezTo>
                  <a:cubicBezTo>
                    <a:pt x="807" y="348"/>
                    <a:pt x="824" y="325"/>
                    <a:pt x="824" y="298"/>
                  </a:cubicBezTo>
                  <a:cubicBezTo>
                    <a:pt x="824" y="263"/>
                    <a:pt x="795" y="234"/>
                    <a:pt x="760" y="234"/>
                  </a:cubicBezTo>
                  <a:cubicBezTo>
                    <a:pt x="725" y="234"/>
                    <a:pt x="696" y="263"/>
                    <a:pt x="696" y="298"/>
                  </a:cubicBezTo>
                  <a:cubicBezTo>
                    <a:pt x="696" y="325"/>
                    <a:pt x="712" y="348"/>
                    <a:pt x="736" y="357"/>
                  </a:cubicBezTo>
                  <a:cubicBezTo>
                    <a:pt x="736" y="863"/>
                    <a:pt x="736" y="863"/>
                    <a:pt x="736" y="863"/>
                  </a:cubicBezTo>
                  <a:cubicBezTo>
                    <a:pt x="622" y="863"/>
                    <a:pt x="622" y="863"/>
                    <a:pt x="622" y="863"/>
                  </a:cubicBezTo>
                  <a:cubicBezTo>
                    <a:pt x="622" y="624"/>
                    <a:pt x="622" y="624"/>
                    <a:pt x="622" y="624"/>
                  </a:cubicBezTo>
                  <a:cubicBezTo>
                    <a:pt x="622" y="617"/>
                    <a:pt x="619" y="611"/>
                    <a:pt x="615" y="607"/>
                  </a:cubicBezTo>
                  <a:cubicBezTo>
                    <a:pt x="566" y="558"/>
                    <a:pt x="566" y="558"/>
                    <a:pt x="566" y="558"/>
                  </a:cubicBezTo>
                  <a:cubicBezTo>
                    <a:pt x="570" y="549"/>
                    <a:pt x="573" y="540"/>
                    <a:pt x="573" y="529"/>
                  </a:cubicBezTo>
                  <a:cubicBezTo>
                    <a:pt x="573" y="494"/>
                    <a:pt x="544" y="465"/>
                    <a:pt x="509" y="465"/>
                  </a:cubicBezTo>
                  <a:cubicBezTo>
                    <a:pt x="474" y="465"/>
                    <a:pt x="445" y="494"/>
                    <a:pt x="445" y="529"/>
                  </a:cubicBezTo>
                  <a:cubicBezTo>
                    <a:pt x="445" y="565"/>
                    <a:pt x="474" y="593"/>
                    <a:pt x="509" y="593"/>
                  </a:cubicBezTo>
                  <a:cubicBezTo>
                    <a:pt x="516" y="593"/>
                    <a:pt x="523" y="592"/>
                    <a:pt x="530" y="590"/>
                  </a:cubicBezTo>
                  <a:cubicBezTo>
                    <a:pt x="574" y="633"/>
                    <a:pt x="574" y="633"/>
                    <a:pt x="574" y="633"/>
                  </a:cubicBezTo>
                  <a:cubicBezTo>
                    <a:pt x="574" y="863"/>
                    <a:pt x="574" y="863"/>
                    <a:pt x="574" y="863"/>
                  </a:cubicBezTo>
                  <a:cubicBezTo>
                    <a:pt x="459" y="863"/>
                    <a:pt x="459" y="863"/>
                    <a:pt x="459" y="863"/>
                  </a:cubicBezTo>
                  <a:cubicBezTo>
                    <a:pt x="459" y="737"/>
                    <a:pt x="459" y="737"/>
                    <a:pt x="459" y="737"/>
                  </a:cubicBezTo>
                  <a:cubicBezTo>
                    <a:pt x="459" y="731"/>
                    <a:pt x="457" y="725"/>
                    <a:pt x="452" y="720"/>
                  </a:cubicBezTo>
                  <a:cubicBezTo>
                    <a:pt x="381" y="649"/>
                    <a:pt x="381" y="649"/>
                    <a:pt x="381" y="649"/>
                  </a:cubicBezTo>
                  <a:cubicBezTo>
                    <a:pt x="385" y="641"/>
                    <a:pt x="387" y="632"/>
                    <a:pt x="387" y="622"/>
                  </a:cubicBezTo>
                  <a:cubicBezTo>
                    <a:pt x="387" y="587"/>
                    <a:pt x="359" y="558"/>
                    <a:pt x="323" y="558"/>
                  </a:cubicBezTo>
                  <a:cubicBezTo>
                    <a:pt x="288" y="558"/>
                    <a:pt x="259" y="587"/>
                    <a:pt x="259" y="622"/>
                  </a:cubicBezTo>
                  <a:cubicBezTo>
                    <a:pt x="259" y="657"/>
                    <a:pt x="288" y="686"/>
                    <a:pt x="323" y="686"/>
                  </a:cubicBezTo>
                  <a:cubicBezTo>
                    <a:pt x="331" y="686"/>
                    <a:pt x="339" y="684"/>
                    <a:pt x="346" y="682"/>
                  </a:cubicBezTo>
                  <a:cubicBezTo>
                    <a:pt x="411" y="747"/>
                    <a:pt x="411" y="747"/>
                    <a:pt x="411" y="747"/>
                  </a:cubicBezTo>
                  <a:cubicBezTo>
                    <a:pt x="411" y="863"/>
                    <a:pt x="411" y="863"/>
                    <a:pt x="411" y="863"/>
                  </a:cubicBezTo>
                  <a:cubicBezTo>
                    <a:pt x="345" y="863"/>
                    <a:pt x="345" y="863"/>
                    <a:pt x="345" y="863"/>
                  </a:cubicBezTo>
                  <a:cubicBezTo>
                    <a:pt x="181" y="863"/>
                    <a:pt x="48" y="730"/>
                    <a:pt x="48" y="566"/>
                  </a:cubicBezTo>
                  <a:cubicBezTo>
                    <a:pt x="48" y="403"/>
                    <a:pt x="181" y="270"/>
                    <a:pt x="345" y="270"/>
                  </a:cubicBezTo>
                  <a:cubicBezTo>
                    <a:pt x="403" y="270"/>
                    <a:pt x="459" y="287"/>
                    <a:pt x="508" y="318"/>
                  </a:cubicBezTo>
                  <a:cubicBezTo>
                    <a:pt x="515" y="323"/>
                    <a:pt x="523" y="324"/>
                    <a:pt x="530" y="320"/>
                  </a:cubicBezTo>
                  <a:cubicBezTo>
                    <a:pt x="538" y="317"/>
                    <a:pt x="543" y="310"/>
                    <a:pt x="545" y="302"/>
                  </a:cubicBezTo>
                  <a:cubicBezTo>
                    <a:pt x="570" y="155"/>
                    <a:pt x="697" y="48"/>
                    <a:pt x="847" y="48"/>
                  </a:cubicBezTo>
                  <a:cubicBezTo>
                    <a:pt x="1017" y="48"/>
                    <a:pt x="1154" y="186"/>
                    <a:pt x="1154" y="355"/>
                  </a:cubicBezTo>
                  <a:cubicBezTo>
                    <a:pt x="1154" y="365"/>
                    <a:pt x="1154" y="375"/>
                    <a:pt x="1153" y="385"/>
                  </a:cubicBezTo>
                  <a:cubicBezTo>
                    <a:pt x="1152" y="392"/>
                    <a:pt x="1155" y="399"/>
                    <a:pt x="1160" y="404"/>
                  </a:cubicBezTo>
                  <a:cubicBezTo>
                    <a:pt x="1165" y="409"/>
                    <a:pt x="1172" y="412"/>
                    <a:pt x="1179" y="411"/>
                  </a:cubicBezTo>
                  <a:cubicBezTo>
                    <a:pt x="1188" y="410"/>
                    <a:pt x="1196" y="410"/>
                    <a:pt x="1204" y="410"/>
                  </a:cubicBezTo>
                  <a:cubicBezTo>
                    <a:pt x="1329" y="410"/>
                    <a:pt x="1431" y="511"/>
                    <a:pt x="1431" y="636"/>
                  </a:cubicBezTo>
                  <a:cubicBezTo>
                    <a:pt x="1431" y="761"/>
                    <a:pt x="1329" y="863"/>
                    <a:pt x="1204" y="863"/>
                  </a:cubicBezTo>
                  <a:close/>
                  <a:moveTo>
                    <a:pt x="1180" y="584"/>
                  </a:moveTo>
                  <a:cubicBezTo>
                    <a:pt x="1180" y="575"/>
                    <a:pt x="1187" y="568"/>
                    <a:pt x="1196" y="568"/>
                  </a:cubicBezTo>
                  <a:cubicBezTo>
                    <a:pt x="1205" y="568"/>
                    <a:pt x="1212" y="575"/>
                    <a:pt x="1212" y="584"/>
                  </a:cubicBezTo>
                  <a:cubicBezTo>
                    <a:pt x="1212" y="593"/>
                    <a:pt x="1205" y="600"/>
                    <a:pt x="1196" y="600"/>
                  </a:cubicBezTo>
                  <a:cubicBezTo>
                    <a:pt x="1187" y="600"/>
                    <a:pt x="1180" y="593"/>
                    <a:pt x="1180" y="584"/>
                  </a:cubicBezTo>
                  <a:close/>
                  <a:moveTo>
                    <a:pt x="995" y="418"/>
                  </a:moveTo>
                  <a:cubicBezTo>
                    <a:pt x="995" y="409"/>
                    <a:pt x="1002" y="402"/>
                    <a:pt x="1011" y="402"/>
                  </a:cubicBezTo>
                  <a:cubicBezTo>
                    <a:pt x="1020" y="402"/>
                    <a:pt x="1027" y="409"/>
                    <a:pt x="1027" y="418"/>
                  </a:cubicBezTo>
                  <a:cubicBezTo>
                    <a:pt x="1027" y="427"/>
                    <a:pt x="1020" y="434"/>
                    <a:pt x="1011" y="434"/>
                  </a:cubicBezTo>
                  <a:cubicBezTo>
                    <a:pt x="1002" y="434"/>
                    <a:pt x="995" y="427"/>
                    <a:pt x="995" y="418"/>
                  </a:cubicBezTo>
                  <a:close/>
                  <a:moveTo>
                    <a:pt x="509" y="545"/>
                  </a:moveTo>
                  <a:cubicBezTo>
                    <a:pt x="500" y="545"/>
                    <a:pt x="493" y="538"/>
                    <a:pt x="493" y="529"/>
                  </a:cubicBezTo>
                  <a:cubicBezTo>
                    <a:pt x="493" y="521"/>
                    <a:pt x="500" y="513"/>
                    <a:pt x="509" y="513"/>
                  </a:cubicBezTo>
                  <a:cubicBezTo>
                    <a:pt x="518" y="513"/>
                    <a:pt x="525" y="521"/>
                    <a:pt x="525" y="529"/>
                  </a:cubicBezTo>
                  <a:cubicBezTo>
                    <a:pt x="525" y="538"/>
                    <a:pt x="518" y="545"/>
                    <a:pt x="509" y="545"/>
                  </a:cubicBezTo>
                  <a:close/>
                  <a:moveTo>
                    <a:pt x="323" y="638"/>
                  </a:moveTo>
                  <a:cubicBezTo>
                    <a:pt x="315" y="638"/>
                    <a:pt x="307" y="631"/>
                    <a:pt x="307" y="622"/>
                  </a:cubicBezTo>
                  <a:cubicBezTo>
                    <a:pt x="307" y="613"/>
                    <a:pt x="315" y="606"/>
                    <a:pt x="323" y="606"/>
                  </a:cubicBezTo>
                  <a:cubicBezTo>
                    <a:pt x="332" y="606"/>
                    <a:pt x="339" y="613"/>
                    <a:pt x="339" y="622"/>
                  </a:cubicBezTo>
                  <a:cubicBezTo>
                    <a:pt x="339" y="631"/>
                    <a:pt x="332" y="638"/>
                    <a:pt x="323" y="638"/>
                  </a:cubicBezTo>
                  <a:close/>
                  <a:moveTo>
                    <a:pt x="323" y="638"/>
                  </a:moveTo>
                  <a:cubicBezTo>
                    <a:pt x="323" y="638"/>
                    <a:pt x="323" y="638"/>
                    <a:pt x="323" y="6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82" y="4782191"/>
            <a:ext cx="3310436" cy="186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 Innovation Campus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380751"/>
          </a:xfrm>
        </p:spPr>
        <p:txBody>
          <a:bodyPr/>
          <a:lstStyle/>
          <a:p>
            <a:r>
              <a:rPr lang="en-GB" dirty="0" smtClean="0"/>
              <a:t>Phase 1 inauguration: </a:t>
            </a:r>
            <a:r>
              <a:rPr lang="en-GB" dirty="0" smtClean="0"/>
              <a:t>Q2-2019</a:t>
            </a:r>
            <a:endParaRPr lang="en-GB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871" r="1166" b="4589"/>
          <a:stretch/>
        </p:blipFill>
        <p:spPr>
          <a:xfrm>
            <a:off x="1158240" y="1950720"/>
            <a:ext cx="6827520" cy="45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For further information…</a:t>
            </a:r>
            <a:endParaRPr lang="en-GB" sz="3600" dirty="0"/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15885" y="6526162"/>
            <a:ext cx="343449" cy="3318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161654" y="2671977"/>
            <a:ext cx="2820692" cy="241935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CH" sz="2000" b="1" dirty="0" smtClean="0"/>
              <a:t>Anthony Auert</a:t>
            </a:r>
            <a:endParaRPr lang="fr-CH" sz="2000" b="1" dirty="0"/>
          </a:p>
          <a:p>
            <a:pPr lvl="2">
              <a:spcAft>
                <a:spcPts val="1200"/>
              </a:spcAft>
            </a:pPr>
            <a:r>
              <a:rPr lang="fr-CH" sz="1800" i="1" dirty="0" smtClean="0"/>
              <a:t>Cluster Manager</a:t>
            </a:r>
            <a:endParaRPr lang="fr-CH" sz="1800" i="1" dirty="0"/>
          </a:p>
          <a:p>
            <a:pPr lvl="2"/>
            <a: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LUXINNOVATION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GIE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sz="1400" dirty="0"/>
              <a:t/>
            </a:r>
            <a:br>
              <a:rPr lang="fr-CH" sz="1400" dirty="0"/>
            </a:br>
            <a:r>
              <a:rPr lang="fr-CH" sz="1400" dirty="0"/>
              <a:t>5, avenue des Hauts-Fourneaux</a:t>
            </a:r>
            <a:br>
              <a:rPr lang="fr-CH" sz="1400" dirty="0"/>
            </a:br>
            <a:r>
              <a:rPr lang="fr-CH" sz="1400" dirty="0"/>
              <a:t>L-4362 Esch-sur-Alzette</a:t>
            </a:r>
          </a:p>
          <a:p>
            <a:pPr lvl="2"/>
            <a:r>
              <a:rPr lang="fr-CH" sz="1400" dirty="0"/>
              <a:t>T (+352) 43 62 63 - </a:t>
            </a:r>
            <a:r>
              <a:rPr lang="fr-CH" sz="1400" dirty="0" smtClean="0"/>
              <a:t>870</a:t>
            </a:r>
            <a:endParaRPr lang="fr-CH" sz="1400" dirty="0"/>
          </a:p>
          <a:p>
            <a:pPr lvl="2"/>
            <a:r>
              <a:rPr lang="fr-CH" sz="1400" dirty="0"/>
              <a:t>M (+352) 621 </a:t>
            </a:r>
            <a:r>
              <a:rPr lang="fr-CH" sz="1400" dirty="0" smtClean="0"/>
              <a:t>985 163</a:t>
            </a:r>
            <a:r>
              <a:rPr lang="fr-CH" sz="1400" dirty="0"/>
              <a:t/>
            </a:r>
            <a:br>
              <a:rPr lang="fr-CH" sz="1400" dirty="0"/>
            </a:br>
            <a:r>
              <a:rPr lang="fr-CH" sz="1400" dirty="0" smtClean="0"/>
              <a:t>anthony.auert@luxinnovation.lu</a:t>
            </a:r>
            <a:endParaRPr lang="fr-CH" sz="14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265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502875" y="793750"/>
            <a:ext cx="3072714" cy="2419350"/>
          </a:xfrm>
        </p:spPr>
        <p:txBody>
          <a:bodyPr/>
          <a:lstStyle/>
          <a:p>
            <a:pPr lvl="1"/>
            <a:r>
              <a:rPr lang="fr-CH" sz="2000" b="1" dirty="0" smtClean="0"/>
              <a:t>Stefano Pozzi Mucelli</a:t>
            </a:r>
            <a:endParaRPr lang="fr-CH" sz="2000" b="1" dirty="0"/>
          </a:p>
          <a:p>
            <a:pPr lvl="2">
              <a:spcAft>
                <a:spcPts val="1200"/>
              </a:spcAft>
            </a:pPr>
            <a:r>
              <a:rPr lang="fr-CH" sz="1800" i="1" dirty="0" smtClean="0"/>
              <a:t>Senior </a:t>
            </a:r>
            <a:r>
              <a:rPr lang="fr-CH" sz="1800" i="1" dirty="0" err="1" smtClean="0"/>
              <a:t>Advisor</a:t>
            </a:r>
            <a:r>
              <a:rPr lang="fr-CH" sz="1800" i="1" dirty="0" smtClean="0"/>
              <a:t>, </a:t>
            </a:r>
            <a:r>
              <a:rPr lang="fr-CH" sz="1800" i="1" dirty="0" err="1" smtClean="0"/>
              <a:t>European</a:t>
            </a:r>
            <a:r>
              <a:rPr lang="fr-CH" sz="1800" i="1" dirty="0" smtClean="0"/>
              <a:t> R&amp;D and Innovation Support</a:t>
            </a:r>
            <a:endParaRPr lang="fr-CH" sz="1800" i="1" dirty="0"/>
          </a:p>
          <a:p>
            <a:pPr lvl="2"/>
            <a: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LUXINNOVATION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GIE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sz="1400" dirty="0"/>
              <a:t/>
            </a:r>
            <a:br>
              <a:rPr lang="fr-CH" sz="1400" dirty="0"/>
            </a:br>
            <a:r>
              <a:rPr lang="fr-CH" sz="1400" dirty="0"/>
              <a:t>5, avenue des Hauts-Fourneaux</a:t>
            </a:r>
            <a:br>
              <a:rPr lang="fr-CH" sz="1400" dirty="0"/>
            </a:br>
            <a:r>
              <a:rPr lang="fr-CH" sz="1400" dirty="0"/>
              <a:t>L-4362 Esch-sur-Alzette</a:t>
            </a:r>
          </a:p>
          <a:p>
            <a:pPr lvl="2"/>
            <a:r>
              <a:rPr lang="fr-CH" sz="1400" dirty="0"/>
              <a:t>T (+352) 43 62 63 - </a:t>
            </a:r>
            <a:r>
              <a:rPr lang="fr-CH" sz="1400" dirty="0" smtClean="0"/>
              <a:t>679 </a:t>
            </a:r>
            <a:endParaRPr lang="fr-CH" sz="1400" dirty="0"/>
          </a:p>
          <a:p>
            <a:pPr lvl="2"/>
            <a:r>
              <a:rPr lang="fr-CH" sz="1400" dirty="0"/>
              <a:t>M (+352) 621 </a:t>
            </a:r>
            <a:r>
              <a:rPr lang="fr-CH" sz="1400" dirty="0" smtClean="0"/>
              <a:t>777 983</a:t>
            </a:r>
            <a:r>
              <a:rPr lang="fr-CH" sz="1400" dirty="0"/>
              <a:t/>
            </a:r>
            <a:br>
              <a:rPr lang="fr-CH" sz="1400" dirty="0"/>
            </a:br>
            <a:r>
              <a:rPr lang="fr-CH" sz="1400" dirty="0" smtClean="0">
                <a:hlinkClick r:id="rId2"/>
              </a:rPr>
              <a:t>stefano.pozzimucelli@luxinnovation.lu</a:t>
            </a:r>
            <a:r>
              <a:rPr lang="fr-CH" sz="1400" dirty="0" smtClean="0"/>
              <a:t> </a:t>
            </a:r>
            <a:endParaRPr lang="fr-CH" sz="14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9646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Luxembourg </a:t>
            </a:r>
            <a:r>
              <a:rPr lang="en-GB" dirty="0" err="1" smtClean="0"/>
              <a:t>AutoMobility</a:t>
            </a:r>
            <a:r>
              <a:rPr lang="en-GB" dirty="0" smtClean="0"/>
              <a:t> Cluster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39750" y="2579914"/>
            <a:ext cx="2556000" cy="3071863"/>
          </a:xfrm>
        </p:spPr>
        <p:txBody>
          <a:bodyPr anchor="t"/>
          <a:lstStyle/>
          <a:p>
            <a:pPr marL="0" lvl="1" indent="0">
              <a:buNone/>
            </a:pPr>
            <a:endParaRPr lang="en-GB" sz="1000" b="1" dirty="0" smtClean="0"/>
          </a:p>
          <a:p>
            <a:pPr marL="0" lvl="1" indent="0">
              <a:buNone/>
            </a:pPr>
            <a:r>
              <a:rPr lang="en-GB" b="1" dirty="0" smtClean="0"/>
              <a:t>50 </a:t>
            </a:r>
            <a:r>
              <a:rPr lang="en-GB" b="1" dirty="0"/>
              <a:t>companies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2 OEMs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component suppliers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connectivity &amp; smart mobility service providers </a:t>
            </a:r>
          </a:p>
          <a:p>
            <a:pPr marL="0" lvl="1" indent="0">
              <a:buNone/>
            </a:pPr>
            <a:r>
              <a:rPr lang="en-GB" b="1" dirty="0"/>
              <a:t>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University of Luxembourg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2 public research institutes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294000" y="2579914"/>
            <a:ext cx="2556000" cy="3071863"/>
          </a:xfrm>
        </p:spPr>
        <p:txBody>
          <a:bodyPr anchor="t"/>
          <a:lstStyle/>
          <a:p>
            <a:pPr marL="0" lvl="1" indent="0">
              <a:buNone/>
            </a:pPr>
            <a:endParaRPr lang="en-GB" sz="1000" b="1" dirty="0" smtClean="0"/>
          </a:p>
          <a:p>
            <a:pPr marL="0" lvl="1" indent="0">
              <a:buNone/>
            </a:pPr>
            <a:r>
              <a:rPr lang="en-GB" b="1" dirty="0" smtClean="0"/>
              <a:t>Sales turnover</a:t>
            </a:r>
          </a:p>
          <a:p>
            <a:pPr marL="0" lvl="1" indent="0">
              <a:buNone/>
            </a:pPr>
            <a:r>
              <a:rPr lang="en-GB" dirty="0" smtClean="0"/>
              <a:t>~ </a:t>
            </a:r>
            <a:r>
              <a:rPr lang="en-GB" dirty="0"/>
              <a:t>€1.5 </a:t>
            </a:r>
            <a:r>
              <a:rPr lang="en-GB" dirty="0" err="1" smtClean="0"/>
              <a:t>bn</a:t>
            </a:r>
            <a:endParaRPr lang="en-GB" dirty="0" smtClean="0"/>
          </a:p>
          <a:p>
            <a:pPr marL="0" lvl="1" indent="0">
              <a:buNone/>
            </a:pPr>
            <a:r>
              <a:rPr lang="en-GB" b="1" dirty="0" smtClean="0"/>
              <a:t>Additional turnover</a:t>
            </a:r>
            <a:endParaRPr lang="en-GB" b="1" dirty="0"/>
          </a:p>
          <a:p>
            <a:pPr marL="0" lvl="1" indent="0">
              <a:buNone/>
            </a:pPr>
            <a:r>
              <a:rPr lang="en-GB" dirty="0"/>
              <a:t>&gt; €2.5 </a:t>
            </a:r>
            <a:r>
              <a:rPr lang="en-GB" dirty="0" err="1"/>
              <a:t>bn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/>
              <a:t>equivalent) related to Luxembourg-based R&amp;D cost centres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048250" y="2579914"/>
            <a:ext cx="2556000" cy="3071863"/>
          </a:xfrm>
        </p:spPr>
        <p:txBody>
          <a:bodyPr anchor="t"/>
          <a:lstStyle/>
          <a:p>
            <a:endParaRPr lang="en-GB" sz="1000" dirty="0" smtClean="0"/>
          </a:p>
          <a:p>
            <a:r>
              <a:rPr lang="en-GB" b="1" dirty="0" smtClean="0"/>
              <a:t>Staff</a:t>
            </a:r>
            <a:endParaRPr lang="en-GB" b="1" dirty="0"/>
          </a:p>
          <a:p>
            <a:r>
              <a:rPr lang="en-GB" dirty="0" smtClean="0"/>
              <a:t>10,000 employees</a:t>
            </a:r>
          </a:p>
          <a:p>
            <a:endParaRPr lang="en-GB" dirty="0" smtClean="0"/>
          </a:p>
          <a:p>
            <a:r>
              <a:rPr lang="en-GB" dirty="0" smtClean="0"/>
              <a:t>of </a:t>
            </a:r>
            <a:r>
              <a:rPr lang="en-GB" dirty="0"/>
              <a:t>which </a:t>
            </a:r>
            <a:r>
              <a:rPr lang="en-GB" dirty="0" smtClean="0"/>
              <a:t>20-25% </a:t>
            </a:r>
            <a:r>
              <a:rPr lang="en-GB" dirty="0"/>
              <a:t>international R&amp;D </a:t>
            </a:r>
            <a:r>
              <a:rPr lang="en-GB" dirty="0" smtClean="0"/>
              <a:t>professionals</a:t>
            </a:r>
          </a:p>
          <a:p>
            <a:endParaRPr lang="en-GB" dirty="0"/>
          </a:p>
          <a:p>
            <a:r>
              <a:rPr lang="en-GB" dirty="0"/>
              <a:t>“Powered” by German, French and Italian automotive experts</a:t>
            </a:r>
          </a:p>
          <a:p>
            <a:endParaRPr lang="en-GB" dirty="0"/>
          </a:p>
        </p:txBody>
      </p:sp>
      <p:sp>
        <p:nvSpPr>
          <p:cNvPr id="11" name="Freeform 39"/>
          <p:cNvSpPr>
            <a:spLocks/>
          </p:cNvSpPr>
          <p:nvPr/>
        </p:nvSpPr>
        <p:spPr bwMode="auto">
          <a:xfrm>
            <a:off x="2091319" y="1554119"/>
            <a:ext cx="294914" cy="805661"/>
          </a:xfrm>
          <a:custGeom>
            <a:avLst/>
            <a:gdLst>
              <a:gd name="T0" fmla="*/ 861 w 891"/>
              <a:gd name="T1" fmla="*/ 2434 h 2434"/>
              <a:gd name="T2" fmla="*/ 30 w 891"/>
              <a:gd name="T3" fmla="*/ 2434 h 2434"/>
              <a:gd name="T4" fmla="*/ 0 w 891"/>
              <a:gd name="T5" fmla="*/ 2404 h 2434"/>
              <a:gd name="T6" fmla="*/ 0 w 891"/>
              <a:gd name="T7" fmla="*/ 113 h 2434"/>
              <a:gd name="T8" fmla="*/ 27 w 891"/>
              <a:gd name="T9" fmla="*/ 83 h 2434"/>
              <a:gd name="T10" fmla="*/ 857 w 891"/>
              <a:gd name="T11" fmla="*/ 2 h 2434"/>
              <a:gd name="T12" fmla="*/ 891 w 891"/>
              <a:gd name="T13" fmla="*/ 32 h 2434"/>
              <a:gd name="T14" fmla="*/ 891 w 891"/>
              <a:gd name="T15" fmla="*/ 2404 h 2434"/>
              <a:gd name="T16" fmla="*/ 861 w 891"/>
              <a:gd name="T17" fmla="*/ 2434 h 2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1" h="2434">
                <a:moveTo>
                  <a:pt x="861" y="2434"/>
                </a:moveTo>
                <a:cubicBezTo>
                  <a:pt x="30" y="2434"/>
                  <a:pt x="30" y="2434"/>
                  <a:pt x="30" y="2434"/>
                </a:cubicBezTo>
                <a:cubicBezTo>
                  <a:pt x="14" y="2434"/>
                  <a:pt x="0" y="2421"/>
                  <a:pt x="0" y="2404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7"/>
                  <a:pt x="12" y="85"/>
                  <a:pt x="27" y="83"/>
                </a:cubicBezTo>
                <a:cubicBezTo>
                  <a:pt x="857" y="2"/>
                  <a:pt x="857" y="2"/>
                  <a:pt x="857" y="2"/>
                </a:cubicBezTo>
                <a:cubicBezTo>
                  <a:pt x="875" y="0"/>
                  <a:pt x="891" y="14"/>
                  <a:pt x="891" y="32"/>
                </a:cubicBezTo>
                <a:cubicBezTo>
                  <a:pt x="891" y="2404"/>
                  <a:pt x="891" y="2404"/>
                  <a:pt x="891" y="2404"/>
                </a:cubicBezTo>
                <a:cubicBezTo>
                  <a:pt x="891" y="2421"/>
                  <a:pt x="877" y="2434"/>
                  <a:pt x="861" y="24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0"/>
          <p:cNvSpPr>
            <a:spLocks/>
          </p:cNvSpPr>
          <p:nvPr/>
        </p:nvSpPr>
        <p:spPr bwMode="auto">
          <a:xfrm>
            <a:off x="2234647" y="1644818"/>
            <a:ext cx="35692" cy="63966"/>
          </a:xfrm>
          <a:custGeom>
            <a:avLst/>
            <a:gdLst>
              <a:gd name="T0" fmla="*/ 255 w 255"/>
              <a:gd name="T1" fmla="*/ 430 h 457"/>
              <a:gd name="T2" fmla="*/ 0 w 255"/>
              <a:gd name="T3" fmla="*/ 457 h 457"/>
              <a:gd name="T4" fmla="*/ 0 w 255"/>
              <a:gd name="T5" fmla="*/ 24 h 457"/>
              <a:gd name="T6" fmla="*/ 255 w 255"/>
              <a:gd name="T7" fmla="*/ 0 h 457"/>
              <a:gd name="T8" fmla="*/ 255 w 255"/>
              <a:gd name="T9" fmla="*/ 43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7">
                <a:moveTo>
                  <a:pt x="255" y="430"/>
                </a:moveTo>
                <a:lnTo>
                  <a:pt x="0" y="457"/>
                </a:lnTo>
                <a:lnTo>
                  <a:pt x="0" y="24"/>
                </a:lnTo>
                <a:lnTo>
                  <a:pt x="255" y="0"/>
                </a:lnTo>
                <a:lnTo>
                  <a:pt x="255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41"/>
          <p:cNvSpPr>
            <a:spLocks/>
          </p:cNvSpPr>
          <p:nvPr/>
        </p:nvSpPr>
        <p:spPr bwMode="auto">
          <a:xfrm>
            <a:off x="2165502" y="1651397"/>
            <a:ext cx="36112" cy="63966"/>
          </a:xfrm>
          <a:custGeom>
            <a:avLst/>
            <a:gdLst>
              <a:gd name="T0" fmla="*/ 258 w 258"/>
              <a:gd name="T1" fmla="*/ 431 h 457"/>
              <a:gd name="T2" fmla="*/ 0 w 258"/>
              <a:gd name="T3" fmla="*/ 457 h 457"/>
              <a:gd name="T4" fmla="*/ 0 w 258"/>
              <a:gd name="T5" fmla="*/ 24 h 457"/>
              <a:gd name="T6" fmla="*/ 258 w 258"/>
              <a:gd name="T7" fmla="*/ 0 h 457"/>
              <a:gd name="T8" fmla="*/ 258 w 258"/>
              <a:gd name="T9" fmla="*/ 431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7">
                <a:moveTo>
                  <a:pt x="258" y="431"/>
                </a:moveTo>
                <a:lnTo>
                  <a:pt x="0" y="457"/>
                </a:lnTo>
                <a:lnTo>
                  <a:pt x="0" y="24"/>
                </a:lnTo>
                <a:lnTo>
                  <a:pt x="258" y="0"/>
                </a:lnTo>
                <a:lnTo>
                  <a:pt x="258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2"/>
          <p:cNvSpPr>
            <a:spLocks/>
          </p:cNvSpPr>
          <p:nvPr/>
        </p:nvSpPr>
        <p:spPr bwMode="auto">
          <a:xfrm>
            <a:off x="2234647" y="1749795"/>
            <a:ext cx="35692" cy="63826"/>
          </a:xfrm>
          <a:custGeom>
            <a:avLst/>
            <a:gdLst>
              <a:gd name="T0" fmla="*/ 255 w 255"/>
              <a:gd name="T1" fmla="*/ 430 h 456"/>
              <a:gd name="T2" fmla="*/ 0 w 255"/>
              <a:gd name="T3" fmla="*/ 456 h 456"/>
              <a:gd name="T4" fmla="*/ 0 w 255"/>
              <a:gd name="T5" fmla="*/ 23 h 456"/>
              <a:gd name="T6" fmla="*/ 255 w 255"/>
              <a:gd name="T7" fmla="*/ 0 h 456"/>
              <a:gd name="T8" fmla="*/ 255 w 255"/>
              <a:gd name="T9" fmla="*/ 43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6">
                <a:moveTo>
                  <a:pt x="255" y="430"/>
                </a:moveTo>
                <a:lnTo>
                  <a:pt x="0" y="456"/>
                </a:lnTo>
                <a:lnTo>
                  <a:pt x="0" y="23"/>
                </a:lnTo>
                <a:lnTo>
                  <a:pt x="255" y="0"/>
                </a:lnTo>
                <a:lnTo>
                  <a:pt x="255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43"/>
          <p:cNvSpPr>
            <a:spLocks/>
          </p:cNvSpPr>
          <p:nvPr/>
        </p:nvSpPr>
        <p:spPr bwMode="auto">
          <a:xfrm>
            <a:off x="2165502" y="1756374"/>
            <a:ext cx="36112" cy="63826"/>
          </a:xfrm>
          <a:custGeom>
            <a:avLst/>
            <a:gdLst>
              <a:gd name="T0" fmla="*/ 258 w 258"/>
              <a:gd name="T1" fmla="*/ 430 h 456"/>
              <a:gd name="T2" fmla="*/ 0 w 258"/>
              <a:gd name="T3" fmla="*/ 456 h 456"/>
              <a:gd name="T4" fmla="*/ 0 w 258"/>
              <a:gd name="T5" fmla="*/ 24 h 456"/>
              <a:gd name="T6" fmla="*/ 258 w 258"/>
              <a:gd name="T7" fmla="*/ 0 h 456"/>
              <a:gd name="T8" fmla="*/ 258 w 258"/>
              <a:gd name="T9" fmla="*/ 43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6">
                <a:moveTo>
                  <a:pt x="258" y="430"/>
                </a:moveTo>
                <a:lnTo>
                  <a:pt x="0" y="456"/>
                </a:lnTo>
                <a:lnTo>
                  <a:pt x="0" y="24"/>
                </a:lnTo>
                <a:lnTo>
                  <a:pt x="258" y="0"/>
                </a:lnTo>
                <a:lnTo>
                  <a:pt x="258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44"/>
          <p:cNvSpPr>
            <a:spLocks/>
          </p:cNvSpPr>
          <p:nvPr/>
        </p:nvSpPr>
        <p:spPr bwMode="auto">
          <a:xfrm>
            <a:off x="2234647" y="1854632"/>
            <a:ext cx="35692" cy="63966"/>
          </a:xfrm>
          <a:custGeom>
            <a:avLst/>
            <a:gdLst>
              <a:gd name="T0" fmla="*/ 255 w 255"/>
              <a:gd name="T1" fmla="*/ 431 h 457"/>
              <a:gd name="T2" fmla="*/ 0 w 255"/>
              <a:gd name="T3" fmla="*/ 457 h 457"/>
              <a:gd name="T4" fmla="*/ 0 w 255"/>
              <a:gd name="T5" fmla="*/ 24 h 457"/>
              <a:gd name="T6" fmla="*/ 255 w 255"/>
              <a:gd name="T7" fmla="*/ 0 h 457"/>
              <a:gd name="T8" fmla="*/ 255 w 255"/>
              <a:gd name="T9" fmla="*/ 431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7">
                <a:moveTo>
                  <a:pt x="255" y="431"/>
                </a:moveTo>
                <a:lnTo>
                  <a:pt x="0" y="457"/>
                </a:lnTo>
                <a:lnTo>
                  <a:pt x="0" y="24"/>
                </a:lnTo>
                <a:lnTo>
                  <a:pt x="255" y="0"/>
                </a:lnTo>
                <a:lnTo>
                  <a:pt x="255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45"/>
          <p:cNvSpPr>
            <a:spLocks/>
          </p:cNvSpPr>
          <p:nvPr/>
        </p:nvSpPr>
        <p:spPr bwMode="auto">
          <a:xfrm>
            <a:off x="2165502" y="1861350"/>
            <a:ext cx="36112" cy="63546"/>
          </a:xfrm>
          <a:custGeom>
            <a:avLst/>
            <a:gdLst>
              <a:gd name="T0" fmla="*/ 258 w 258"/>
              <a:gd name="T1" fmla="*/ 430 h 454"/>
              <a:gd name="T2" fmla="*/ 0 w 258"/>
              <a:gd name="T3" fmla="*/ 454 h 454"/>
              <a:gd name="T4" fmla="*/ 0 w 258"/>
              <a:gd name="T5" fmla="*/ 23 h 454"/>
              <a:gd name="T6" fmla="*/ 258 w 258"/>
              <a:gd name="T7" fmla="*/ 0 h 454"/>
              <a:gd name="T8" fmla="*/ 258 w 258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4">
                <a:moveTo>
                  <a:pt x="258" y="430"/>
                </a:moveTo>
                <a:lnTo>
                  <a:pt x="0" y="454"/>
                </a:lnTo>
                <a:lnTo>
                  <a:pt x="0" y="23"/>
                </a:lnTo>
                <a:lnTo>
                  <a:pt x="258" y="0"/>
                </a:lnTo>
                <a:lnTo>
                  <a:pt x="258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46"/>
          <p:cNvSpPr>
            <a:spLocks/>
          </p:cNvSpPr>
          <p:nvPr/>
        </p:nvSpPr>
        <p:spPr bwMode="auto">
          <a:xfrm>
            <a:off x="2234647" y="1959608"/>
            <a:ext cx="35692" cy="63546"/>
          </a:xfrm>
          <a:custGeom>
            <a:avLst/>
            <a:gdLst>
              <a:gd name="T0" fmla="*/ 255 w 255"/>
              <a:gd name="T1" fmla="*/ 430 h 454"/>
              <a:gd name="T2" fmla="*/ 0 w 255"/>
              <a:gd name="T3" fmla="*/ 454 h 454"/>
              <a:gd name="T4" fmla="*/ 0 w 255"/>
              <a:gd name="T5" fmla="*/ 23 h 454"/>
              <a:gd name="T6" fmla="*/ 255 w 255"/>
              <a:gd name="T7" fmla="*/ 0 h 454"/>
              <a:gd name="T8" fmla="*/ 255 w 255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0"/>
                </a:moveTo>
                <a:lnTo>
                  <a:pt x="0" y="454"/>
                </a:lnTo>
                <a:lnTo>
                  <a:pt x="0" y="23"/>
                </a:lnTo>
                <a:lnTo>
                  <a:pt x="255" y="0"/>
                </a:lnTo>
                <a:lnTo>
                  <a:pt x="255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47"/>
          <p:cNvSpPr>
            <a:spLocks/>
          </p:cNvSpPr>
          <p:nvPr/>
        </p:nvSpPr>
        <p:spPr bwMode="auto">
          <a:xfrm>
            <a:off x="2165502" y="1966187"/>
            <a:ext cx="36112" cy="63546"/>
          </a:xfrm>
          <a:custGeom>
            <a:avLst/>
            <a:gdLst>
              <a:gd name="T0" fmla="*/ 258 w 258"/>
              <a:gd name="T1" fmla="*/ 430 h 454"/>
              <a:gd name="T2" fmla="*/ 0 w 258"/>
              <a:gd name="T3" fmla="*/ 454 h 454"/>
              <a:gd name="T4" fmla="*/ 0 w 258"/>
              <a:gd name="T5" fmla="*/ 24 h 454"/>
              <a:gd name="T6" fmla="*/ 258 w 258"/>
              <a:gd name="T7" fmla="*/ 0 h 454"/>
              <a:gd name="T8" fmla="*/ 258 w 258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4">
                <a:moveTo>
                  <a:pt x="258" y="430"/>
                </a:moveTo>
                <a:lnTo>
                  <a:pt x="0" y="454"/>
                </a:lnTo>
                <a:lnTo>
                  <a:pt x="0" y="24"/>
                </a:lnTo>
                <a:lnTo>
                  <a:pt x="258" y="0"/>
                </a:lnTo>
                <a:lnTo>
                  <a:pt x="258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48"/>
          <p:cNvSpPr>
            <a:spLocks/>
          </p:cNvSpPr>
          <p:nvPr/>
        </p:nvSpPr>
        <p:spPr bwMode="auto">
          <a:xfrm>
            <a:off x="2234647" y="2064445"/>
            <a:ext cx="35692" cy="63546"/>
          </a:xfrm>
          <a:custGeom>
            <a:avLst/>
            <a:gdLst>
              <a:gd name="T0" fmla="*/ 255 w 255"/>
              <a:gd name="T1" fmla="*/ 431 h 454"/>
              <a:gd name="T2" fmla="*/ 0 w 255"/>
              <a:gd name="T3" fmla="*/ 454 h 454"/>
              <a:gd name="T4" fmla="*/ 0 w 255"/>
              <a:gd name="T5" fmla="*/ 24 h 454"/>
              <a:gd name="T6" fmla="*/ 255 w 255"/>
              <a:gd name="T7" fmla="*/ 0 h 454"/>
              <a:gd name="T8" fmla="*/ 255 w 255"/>
              <a:gd name="T9" fmla="*/ 43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1"/>
                </a:moveTo>
                <a:lnTo>
                  <a:pt x="0" y="454"/>
                </a:lnTo>
                <a:lnTo>
                  <a:pt x="0" y="24"/>
                </a:lnTo>
                <a:lnTo>
                  <a:pt x="255" y="0"/>
                </a:lnTo>
                <a:lnTo>
                  <a:pt x="255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49"/>
          <p:cNvSpPr>
            <a:spLocks/>
          </p:cNvSpPr>
          <p:nvPr/>
        </p:nvSpPr>
        <p:spPr bwMode="auto">
          <a:xfrm>
            <a:off x="2165502" y="2071164"/>
            <a:ext cx="36112" cy="63546"/>
          </a:xfrm>
          <a:custGeom>
            <a:avLst/>
            <a:gdLst>
              <a:gd name="T0" fmla="*/ 258 w 258"/>
              <a:gd name="T1" fmla="*/ 430 h 454"/>
              <a:gd name="T2" fmla="*/ 0 w 258"/>
              <a:gd name="T3" fmla="*/ 454 h 454"/>
              <a:gd name="T4" fmla="*/ 0 w 258"/>
              <a:gd name="T5" fmla="*/ 23 h 454"/>
              <a:gd name="T6" fmla="*/ 258 w 258"/>
              <a:gd name="T7" fmla="*/ 0 h 454"/>
              <a:gd name="T8" fmla="*/ 258 w 258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4">
                <a:moveTo>
                  <a:pt x="258" y="430"/>
                </a:moveTo>
                <a:lnTo>
                  <a:pt x="0" y="454"/>
                </a:lnTo>
                <a:lnTo>
                  <a:pt x="0" y="23"/>
                </a:lnTo>
                <a:lnTo>
                  <a:pt x="258" y="0"/>
                </a:lnTo>
                <a:lnTo>
                  <a:pt x="258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50"/>
          <p:cNvSpPr>
            <a:spLocks/>
          </p:cNvSpPr>
          <p:nvPr/>
        </p:nvSpPr>
        <p:spPr bwMode="auto">
          <a:xfrm>
            <a:off x="2234647" y="2169422"/>
            <a:ext cx="35692" cy="63546"/>
          </a:xfrm>
          <a:custGeom>
            <a:avLst/>
            <a:gdLst>
              <a:gd name="T0" fmla="*/ 255 w 255"/>
              <a:gd name="T1" fmla="*/ 430 h 454"/>
              <a:gd name="T2" fmla="*/ 0 w 255"/>
              <a:gd name="T3" fmla="*/ 454 h 454"/>
              <a:gd name="T4" fmla="*/ 0 w 255"/>
              <a:gd name="T5" fmla="*/ 24 h 454"/>
              <a:gd name="T6" fmla="*/ 255 w 255"/>
              <a:gd name="T7" fmla="*/ 0 h 454"/>
              <a:gd name="T8" fmla="*/ 255 w 255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0"/>
                </a:moveTo>
                <a:lnTo>
                  <a:pt x="0" y="454"/>
                </a:lnTo>
                <a:lnTo>
                  <a:pt x="0" y="24"/>
                </a:lnTo>
                <a:lnTo>
                  <a:pt x="255" y="0"/>
                </a:lnTo>
                <a:lnTo>
                  <a:pt x="255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51"/>
          <p:cNvSpPr>
            <a:spLocks/>
          </p:cNvSpPr>
          <p:nvPr/>
        </p:nvSpPr>
        <p:spPr bwMode="auto">
          <a:xfrm>
            <a:off x="2165502" y="2176000"/>
            <a:ext cx="36112" cy="63546"/>
          </a:xfrm>
          <a:custGeom>
            <a:avLst/>
            <a:gdLst>
              <a:gd name="T0" fmla="*/ 258 w 258"/>
              <a:gd name="T1" fmla="*/ 431 h 454"/>
              <a:gd name="T2" fmla="*/ 0 w 258"/>
              <a:gd name="T3" fmla="*/ 454 h 454"/>
              <a:gd name="T4" fmla="*/ 0 w 258"/>
              <a:gd name="T5" fmla="*/ 24 h 454"/>
              <a:gd name="T6" fmla="*/ 258 w 258"/>
              <a:gd name="T7" fmla="*/ 0 h 454"/>
              <a:gd name="T8" fmla="*/ 258 w 258"/>
              <a:gd name="T9" fmla="*/ 43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4">
                <a:moveTo>
                  <a:pt x="258" y="431"/>
                </a:moveTo>
                <a:lnTo>
                  <a:pt x="0" y="454"/>
                </a:lnTo>
                <a:lnTo>
                  <a:pt x="0" y="24"/>
                </a:lnTo>
                <a:lnTo>
                  <a:pt x="258" y="0"/>
                </a:lnTo>
                <a:lnTo>
                  <a:pt x="258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52"/>
          <p:cNvSpPr>
            <a:spLocks/>
          </p:cNvSpPr>
          <p:nvPr/>
        </p:nvSpPr>
        <p:spPr bwMode="auto">
          <a:xfrm>
            <a:off x="1799904" y="1837416"/>
            <a:ext cx="35972" cy="63546"/>
          </a:xfrm>
          <a:custGeom>
            <a:avLst/>
            <a:gdLst>
              <a:gd name="T0" fmla="*/ 257 w 257"/>
              <a:gd name="T1" fmla="*/ 431 h 454"/>
              <a:gd name="T2" fmla="*/ 0 w 257"/>
              <a:gd name="T3" fmla="*/ 454 h 454"/>
              <a:gd name="T4" fmla="*/ 0 w 257"/>
              <a:gd name="T5" fmla="*/ 24 h 454"/>
              <a:gd name="T6" fmla="*/ 257 w 257"/>
              <a:gd name="T7" fmla="*/ 0 h 454"/>
              <a:gd name="T8" fmla="*/ 257 w 257"/>
              <a:gd name="T9" fmla="*/ 43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4">
                <a:moveTo>
                  <a:pt x="257" y="431"/>
                </a:moveTo>
                <a:lnTo>
                  <a:pt x="0" y="454"/>
                </a:lnTo>
                <a:lnTo>
                  <a:pt x="0" y="24"/>
                </a:lnTo>
                <a:lnTo>
                  <a:pt x="257" y="0"/>
                </a:lnTo>
                <a:lnTo>
                  <a:pt x="257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53"/>
          <p:cNvSpPr>
            <a:spLocks/>
          </p:cNvSpPr>
          <p:nvPr/>
        </p:nvSpPr>
        <p:spPr bwMode="auto">
          <a:xfrm>
            <a:off x="1731039" y="1844134"/>
            <a:ext cx="35692" cy="63546"/>
          </a:xfrm>
          <a:custGeom>
            <a:avLst/>
            <a:gdLst>
              <a:gd name="T0" fmla="*/ 255 w 255"/>
              <a:gd name="T1" fmla="*/ 430 h 454"/>
              <a:gd name="T2" fmla="*/ 0 w 255"/>
              <a:gd name="T3" fmla="*/ 454 h 454"/>
              <a:gd name="T4" fmla="*/ 0 w 255"/>
              <a:gd name="T5" fmla="*/ 23 h 454"/>
              <a:gd name="T6" fmla="*/ 255 w 255"/>
              <a:gd name="T7" fmla="*/ 0 h 454"/>
              <a:gd name="T8" fmla="*/ 255 w 255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0"/>
                </a:moveTo>
                <a:lnTo>
                  <a:pt x="0" y="454"/>
                </a:lnTo>
                <a:lnTo>
                  <a:pt x="0" y="23"/>
                </a:lnTo>
                <a:lnTo>
                  <a:pt x="255" y="0"/>
                </a:lnTo>
                <a:lnTo>
                  <a:pt x="255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54"/>
          <p:cNvSpPr>
            <a:spLocks/>
          </p:cNvSpPr>
          <p:nvPr/>
        </p:nvSpPr>
        <p:spPr bwMode="auto">
          <a:xfrm>
            <a:off x="1799904" y="1942392"/>
            <a:ext cx="35972" cy="63546"/>
          </a:xfrm>
          <a:custGeom>
            <a:avLst/>
            <a:gdLst>
              <a:gd name="T0" fmla="*/ 257 w 257"/>
              <a:gd name="T1" fmla="*/ 430 h 454"/>
              <a:gd name="T2" fmla="*/ 0 w 257"/>
              <a:gd name="T3" fmla="*/ 454 h 454"/>
              <a:gd name="T4" fmla="*/ 0 w 257"/>
              <a:gd name="T5" fmla="*/ 24 h 454"/>
              <a:gd name="T6" fmla="*/ 257 w 257"/>
              <a:gd name="T7" fmla="*/ 0 h 454"/>
              <a:gd name="T8" fmla="*/ 257 w 257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4">
                <a:moveTo>
                  <a:pt x="257" y="430"/>
                </a:moveTo>
                <a:lnTo>
                  <a:pt x="0" y="454"/>
                </a:lnTo>
                <a:lnTo>
                  <a:pt x="0" y="24"/>
                </a:lnTo>
                <a:lnTo>
                  <a:pt x="257" y="0"/>
                </a:lnTo>
                <a:lnTo>
                  <a:pt x="257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55"/>
          <p:cNvSpPr>
            <a:spLocks/>
          </p:cNvSpPr>
          <p:nvPr/>
        </p:nvSpPr>
        <p:spPr bwMode="auto">
          <a:xfrm>
            <a:off x="1731039" y="1948971"/>
            <a:ext cx="35692" cy="63546"/>
          </a:xfrm>
          <a:custGeom>
            <a:avLst/>
            <a:gdLst>
              <a:gd name="T0" fmla="*/ 255 w 255"/>
              <a:gd name="T1" fmla="*/ 431 h 454"/>
              <a:gd name="T2" fmla="*/ 0 w 255"/>
              <a:gd name="T3" fmla="*/ 454 h 454"/>
              <a:gd name="T4" fmla="*/ 0 w 255"/>
              <a:gd name="T5" fmla="*/ 24 h 454"/>
              <a:gd name="T6" fmla="*/ 255 w 255"/>
              <a:gd name="T7" fmla="*/ 0 h 454"/>
              <a:gd name="T8" fmla="*/ 255 w 255"/>
              <a:gd name="T9" fmla="*/ 43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1"/>
                </a:moveTo>
                <a:lnTo>
                  <a:pt x="0" y="454"/>
                </a:lnTo>
                <a:lnTo>
                  <a:pt x="0" y="24"/>
                </a:lnTo>
                <a:lnTo>
                  <a:pt x="255" y="0"/>
                </a:lnTo>
                <a:lnTo>
                  <a:pt x="255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6"/>
          <p:cNvSpPr>
            <a:spLocks/>
          </p:cNvSpPr>
          <p:nvPr/>
        </p:nvSpPr>
        <p:spPr bwMode="auto">
          <a:xfrm>
            <a:off x="1799904" y="2047229"/>
            <a:ext cx="35972" cy="63546"/>
          </a:xfrm>
          <a:custGeom>
            <a:avLst/>
            <a:gdLst>
              <a:gd name="T0" fmla="*/ 257 w 257"/>
              <a:gd name="T1" fmla="*/ 431 h 454"/>
              <a:gd name="T2" fmla="*/ 0 w 257"/>
              <a:gd name="T3" fmla="*/ 454 h 454"/>
              <a:gd name="T4" fmla="*/ 0 w 257"/>
              <a:gd name="T5" fmla="*/ 24 h 454"/>
              <a:gd name="T6" fmla="*/ 257 w 257"/>
              <a:gd name="T7" fmla="*/ 0 h 454"/>
              <a:gd name="T8" fmla="*/ 257 w 257"/>
              <a:gd name="T9" fmla="*/ 43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4">
                <a:moveTo>
                  <a:pt x="257" y="431"/>
                </a:moveTo>
                <a:lnTo>
                  <a:pt x="0" y="454"/>
                </a:lnTo>
                <a:lnTo>
                  <a:pt x="0" y="24"/>
                </a:lnTo>
                <a:lnTo>
                  <a:pt x="257" y="0"/>
                </a:lnTo>
                <a:lnTo>
                  <a:pt x="257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57"/>
          <p:cNvSpPr>
            <a:spLocks/>
          </p:cNvSpPr>
          <p:nvPr/>
        </p:nvSpPr>
        <p:spPr bwMode="auto">
          <a:xfrm>
            <a:off x="1731039" y="2053947"/>
            <a:ext cx="35692" cy="63546"/>
          </a:xfrm>
          <a:custGeom>
            <a:avLst/>
            <a:gdLst>
              <a:gd name="T0" fmla="*/ 255 w 255"/>
              <a:gd name="T1" fmla="*/ 430 h 454"/>
              <a:gd name="T2" fmla="*/ 0 w 255"/>
              <a:gd name="T3" fmla="*/ 454 h 454"/>
              <a:gd name="T4" fmla="*/ 0 w 255"/>
              <a:gd name="T5" fmla="*/ 23 h 454"/>
              <a:gd name="T6" fmla="*/ 255 w 255"/>
              <a:gd name="T7" fmla="*/ 0 h 454"/>
              <a:gd name="T8" fmla="*/ 255 w 255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0"/>
                </a:moveTo>
                <a:lnTo>
                  <a:pt x="0" y="454"/>
                </a:lnTo>
                <a:lnTo>
                  <a:pt x="0" y="23"/>
                </a:lnTo>
                <a:lnTo>
                  <a:pt x="255" y="0"/>
                </a:lnTo>
                <a:lnTo>
                  <a:pt x="255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58"/>
          <p:cNvSpPr>
            <a:spLocks/>
          </p:cNvSpPr>
          <p:nvPr/>
        </p:nvSpPr>
        <p:spPr bwMode="auto">
          <a:xfrm>
            <a:off x="1799904" y="2152206"/>
            <a:ext cx="35972" cy="63546"/>
          </a:xfrm>
          <a:custGeom>
            <a:avLst/>
            <a:gdLst>
              <a:gd name="T0" fmla="*/ 257 w 257"/>
              <a:gd name="T1" fmla="*/ 430 h 454"/>
              <a:gd name="T2" fmla="*/ 0 w 257"/>
              <a:gd name="T3" fmla="*/ 454 h 454"/>
              <a:gd name="T4" fmla="*/ 0 w 257"/>
              <a:gd name="T5" fmla="*/ 24 h 454"/>
              <a:gd name="T6" fmla="*/ 257 w 257"/>
              <a:gd name="T7" fmla="*/ 0 h 454"/>
              <a:gd name="T8" fmla="*/ 257 w 257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4">
                <a:moveTo>
                  <a:pt x="257" y="430"/>
                </a:moveTo>
                <a:lnTo>
                  <a:pt x="0" y="454"/>
                </a:lnTo>
                <a:lnTo>
                  <a:pt x="0" y="24"/>
                </a:lnTo>
                <a:lnTo>
                  <a:pt x="257" y="0"/>
                </a:lnTo>
                <a:lnTo>
                  <a:pt x="257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59"/>
          <p:cNvSpPr>
            <a:spLocks/>
          </p:cNvSpPr>
          <p:nvPr/>
        </p:nvSpPr>
        <p:spPr bwMode="auto">
          <a:xfrm>
            <a:off x="1731039" y="2158784"/>
            <a:ext cx="35692" cy="63546"/>
          </a:xfrm>
          <a:custGeom>
            <a:avLst/>
            <a:gdLst>
              <a:gd name="T0" fmla="*/ 255 w 255"/>
              <a:gd name="T1" fmla="*/ 431 h 454"/>
              <a:gd name="T2" fmla="*/ 0 w 255"/>
              <a:gd name="T3" fmla="*/ 454 h 454"/>
              <a:gd name="T4" fmla="*/ 0 w 255"/>
              <a:gd name="T5" fmla="*/ 24 h 454"/>
              <a:gd name="T6" fmla="*/ 255 w 255"/>
              <a:gd name="T7" fmla="*/ 0 h 454"/>
              <a:gd name="T8" fmla="*/ 255 w 255"/>
              <a:gd name="T9" fmla="*/ 43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1"/>
                </a:moveTo>
                <a:lnTo>
                  <a:pt x="0" y="454"/>
                </a:lnTo>
                <a:lnTo>
                  <a:pt x="0" y="24"/>
                </a:lnTo>
                <a:lnTo>
                  <a:pt x="255" y="0"/>
                </a:lnTo>
                <a:lnTo>
                  <a:pt x="255" y="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60"/>
          <p:cNvSpPr>
            <a:spLocks/>
          </p:cNvSpPr>
          <p:nvPr/>
        </p:nvSpPr>
        <p:spPr bwMode="auto">
          <a:xfrm>
            <a:off x="1799904" y="2257182"/>
            <a:ext cx="35972" cy="63546"/>
          </a:xfrm>
          <a:custGeom>
            <a:avLst/>
            <a:gdLst>
              <a:gd name="T0" fmla="*/ 257 w 257"/>
              <a:gd name="T1" fmla="*/ 430 h 454"/>
              <a:gd name="T2" fmla="*/ 0 w 257"/>
              <a:gd name="T3" fmla="*/ 454 h 454"/>
              <a:gd name="T4" fmla="*/ 0 w 257"/>
              <a:gd name="T5" fmla="*/ 23 h 454"/>
              <a:gd name="T6" fmla="*/ 257 w 257"/>
              <a:gd name="T7" fmla="*/ 0 h 454"/>
              <a:gd name="T8" fmla="*/ 257 w 257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4">
                <a:moveTo>
                  <a:pt x="257" y="430"/>
                </a:moveTo>
                <a:lnTo>
                  <a:pt x="0" y="454"/>
                </a:lnTo>
                <a:lnTo>
                  <a:pt x="0" y="23"/>
                </a:lnTo>
                <a:lnTo>
                  <a:pt x="257" y="0"/>
                </a:lnTo>
                <a:lnTo>
                  <a:pt x="257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61"/>
          <p:cNvSpPr>
            <a:spLocks/>
          </p:cNvSpPr>
          <p:nvPr/>
        </p:nvSpPr>
        <p:spPr bwMode="auto">
          <a:xfrm>
            <a:off x="1731039" y="2263761"/>
            <a:ext cx="35692" cy="63546"/>
          </a:xfrm>
          <a:custGeom>
            <a:avLst/>
            <a:gdLst>
              <a:gd name="T0" fmla="*/ 255 w 255"/>
              <a:gd name="T1" fmla="*/ 430 h 454"/>
              <a:gd name="T2" fmla="*/ 0 w 255"/>
              <a:gd name="T3" fmla="*/ 454 h 454"/>
              <a:gd name="T4" fmla="*/ 0 w 255"/>
              <a:gd name="T5" fmla="*/ 23 h 454"/>
              <a:gd name="T6" fmla="*/ 255 w 255"/>
              <a:gd name="T7" fmla="*/ 0 h 454"/>
              <a:gd name="T8" fmla="*/ 255 w 255"/>
              <a:gd name="T9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454">
                <a:moveTo>
                  <a:pt x="255" y="430"/>
                </a:moveTo>
                <a:lnTo>
                  <a:pt x="0" y="454"/>
                </a:lnTo>
                <a:lnTo>
                  <a:pt x="0" y="23"/>
                </a:lnTo>
                <a:lnTo>
                  <a:pt x="255" y="0"/>
                </a:lnTo>
                <a:lnTo>
                  <a:pt x="255" y="4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62"/>
          <p:cNvSpPr>
            <a:spLocks/>
          </p:cNvSpPr>
          <p:nvPr/>
        </p:nvSpPr>
        <p:spPr bwMode="auto">
          <a:xfrm>
            <a:off x="1365021" y="2029733"/>
            <a:ext cx="36112" cy="63826"/>
          </a:xfrm>
          <a:custGeom>
            <a:avLst/>
            <a:gdLst>
              <a:gd name="T0" fmla="*/ 258 w 258"/>
              <a:gd name="T1" fmla="*/ 433 h 456"/>
              <a:gd name="T2" fmla="*/ 0 w 258"/>
              <a:gd name="T3" fmla="*/ 456 h 456"/>
              <a:gd name="T4" fmla="*/ 0 w 258"/>
              <a:gd name="T5" fmla="*/ 26 h 456"/>
              <a:gd name="T6" fmla="*/ 258 w 258"/>
              <a:gd name="T7" fmla="*/ 0 h 456"/>
              <a:gd name="T8" fmla="*/ 258 w 258"/>
              <a:gd name="T9" fmla="*/ 43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6">
                <a:moveTo>
                  <a:pt x="258" y="433"/>
                </a:moveTo>
                <a:lnTo>
                  <a:pt x="0" y="456"/>
                </a:lnTo>
                <a:lnTo>
                  <a:pt x="0" y="26"/>
                </a:lnTo>
                <a:lnTo>
                  <a:pt x="258" y="0"/>
                </a:lnTo>
                <a:lnTo>
                  <a:pt x="258" y="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63"/>
          <p:cNvSpPr>
            <a:spLocks/>
          </p:cNvSpPr>
          <p:nvPr/>
        </p:nvSpPr>
        <p:spPr bwMode="auto">
          <a:xfrm>
            <a:off x="1296297" y="2036311"/>
            <a:ext cx="35972" cy="63966"/>
          </a:xfrm>
          <a:custGeom>
            <a:avLst/>
            <a:gdLst>
              <a:gd name="T0" fmla="*/ 257 w 257"/>
              <a:gd name="T1" fmla="*/ 433 h 457"/>
              <a:gd name="T2" fmla="*/ 0 w 257"/>
              <a:gd name="T3" fmla="*/ 457 h 457"/>
              <a:gd name="T4" fmla="*/ 0 w 257"/>
              <a:gd name="T5" fmla="*/ 26 h 457"/>
              <a:gd name="T6" fmla="*/ 257 w 257"/>
              <a:gd name="T7" fmla="*/ 0 h 457"/>
              <a:gd name="T8" fmla="*/ 257 w 257"/>
              <a:gd name="T9" fmla="*/ 433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7">
                <a:moveTo>
                  <a:pt x="257" y="433"/>
                </a:moveTo>
                <a:lnTo>
                  <a:pt x="0" y="457"/>
                </a:lnTo>
                <a:lnTo>
                  <a:pt x="0" y="26"/>
                </a:lnTo>
                <a:lnTo>
                  <a:pt x="257" y="0"/>
                </a:lnTo>
                <a:lnTo>
                  <a:pt x="257" y="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64"/>
          <p:cNvSpPr>
            <a:spLocks/>
          </p:cNvSpPr>
          <p:nvPr/>
        </p:nvSpPr>
        <p:spPr bwMode="auto">
          <a:xfrm>
            <a:off x="1365021" y="2134710"/>
            <a:ext cx="36112" cy="63826"/>
          </a:xfrm>
          <a:custGeom>
            <a:avLst/>
            <a:gdLst>
              <a:gd name="T0" fmla="*/ 258 w 258"/>
              <a:gd name="T1" fmla="*/ 432 h 456"/>
              <a:gd name="T2" fmla="*/ 0 w 258"/>
              <a:gd name="T3" fmla="*/ 456 h 456"/>
              <a:gd name="T4" fmla="*/ 0 w 258"/>
              <a:gd name="T5" fmla="*/ 26 h 456"/>
              <a:gd name="T6" fmla="*/ 258 w 258"/>
              <a:gd name="T7" fmla="*/ 0 h 456"/>
              <a:gd name="T8" fmla="*/ 258 w 258"/>
              <a:gd name="T9" fmla="*/ 432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6">
                <a:moveTo>
                  <a:pt x="258" y="432"/>
                </a:moveTo>
                <a:lnTo>
                  <a:pt x="0" y="456"/>
                </a:lnTo>
                <a:lnTo>
                  <a:pt x="0" y="26"/>
                </a:lnTo>
                <a:lnTo>
                  <a:pt x="258" y="0"/>
                </a:lnTo>
                <a:lnTo>
                  <a:pt x="258" y="4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65"/>
          <p:cNvSpPr>
            <a:spLocks/>
          </p:cNvSpPr>
          <p:nvPr/>
        </p:nvSpPr>
        <p:spPr bwMode="auto">
          <a:xfrm>
            <a:off x="1296297" y="2141288"/>
            <a:ext cx="35972" cy="63826"/>
          </a:xfrm>
          <a:custGeom>
            <a:avLst/>
            <a:gdLst>
              <a:gd name="T0" fmla="*/ 257 w 257"/>
              <a:gd name="T1" fmla="*/ 433 h 456"/>
              <a:gd name="T2" fmla="*/ 0 w 257"/>
              <a:gd name="T3" fmla="*/ 456 h 456"/>
              <a:gd name="T4" fmla="*/ 0 w 257"/>
              <a:gd name="T5" fmla="*/ 26 h 456"/>
              <a:gd name="T6" fmla="*/ 257 w 257"/>
              <a:gd name="T7" fmla="*/ 0 h 456"/>
              <a:gd name="T8" fmla="*/ 257 w 257"/>
              <a:gd name="T9" fmla="*/ 43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6">
                <a:moveTo>
                  <a:pt x="257" y="433"/>
                </a:moveTo>
                <a:lnTo>
                  <a:pt x="0" y="456"/>
                </a:lnTo>
                <a:lnTo>
                  <a:pt x="0" y="26"/>
                </a:lnTo>
                <a:lnTo>
                  <a:pt x="257" y="0"/>
                </a:lnTo>
                <a:lnTo>
                  <a:pt x="257" y="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66"/>
          <p:cNvSpPr>
            <a:spLocks/>
          </p:cNvSpPr>
          <p:nvPr/>
        </p:nvSpPr>
        <p:spPr bwMode="auto">
          <a:xfrm>
            <a:off x="1365021" y="2239546"/>
            <a:ext cx="36112" cy="63966"/>
          </a:xfrm>
          <a:custGeom>
            <a:avLst/>
            <a:gdLst>
              <a:gd name="T0" fmla="*/ 258 w 258"/>
              <a:gd name="T1" fmla="*/ 433 h 457"/>
              <a:gd name="T2" fmla="*/ 0 w 258"/>
              <a:gd name="T3" fmla="*/ 457 h 457"/>
              <a:gd name="T4" fmla="*/ 0 w 258"/>
              <a:gd name="T5" fmla="*/ 26 h 457"/>
              <a:gd name="T6" fmla="*/ 258 w 258"/>
              <a:gd name="T7" fmla="*/ 0 h 457"/>
              <a:gd name="T8" fmla="*/ 258 w 258"/>
              <a:gd name="T9" fmla="*/ 433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457">
                <a:moveTo>
                  <a:pt x="258" y="433"/>
                </a:moveTo>
                <a:lnTo>
                  <a:pt x="0" y="457"/>
                </a:lnTo>
                <a:lnTo>
                  <a:pt x="0" y="26"/>
                </a:lnTo>
                <a:lnTo>
                  <a:pt x="258" y="0"/>
                </a:lnTo>
                <a:lnTo>
                  <a:pt x="258" y="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67"/>
          <p:cNvSpPr>
            <a:spLocks/>
          </p:cNvSpPr>
          <p:nvPr/>
        </p:nvSpPr>
        <p:spPr bwMode="auto">
          <a:xfrm>
            <a:off x="1296297" y="2246265"/>
            <a:ext cx="35972" cy="63826"/>
          </a:xfrm>
          <a:custGeom>
            <a:avLst/>
            <a:gdLst>
              <a:gd name="T0" fmla="*/ 257 w 257"/>
              <a:gd name="T1" fmla="*/ 432 h 456"/>
              <a:gd name="T2" fmla="*/ 0 w 257"/>
              <a:gd name="T3" fmla="*/ 456 h 456"/>
              <a:gd name="T4" fmla="*/ 0 w 257"/>
              <a:gd name="T5" fmla="*/ 26 h 456"/>
              <a:gd name="T6" fmla="*/ 257 w 257"/>
              <a:gd name="T7" fmla="*/ 0 h 456"/>
              <a:gd name="T8" fmla="*/ 257 w 257"/>
              <a:gd name="T9" fmla="*/ 432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56">
                <a:moveTo>
                  <a:pt x="257" y="432"/>
                </a:moveTo>
                <a:lnTo>
                  <a:pt x="0" y="456"/>
                </a:lnTo>
                <a:lnTo>
                  <a:pt x="0" y="26"/>
                </a:lnTo>
                <a:lnTo>
                  <a:pt x="257" y="0"/>
                </a:lnTo>
                <a:lnTo>
                  <a:pt x="257" y="4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68"/>
          <p:cNvSpPr>
            <a:spLocks/>
          </p:cNvSpPr>
          <p:nvPr/>
        </p:nvSpPr>
        <p:spPr bwMode="auto">
          <a:xfrm>
            <a:off x="1188381" y="1516047"/>
            <a:ext cx="1258738" cy="900000"/>
          </a:xfrm>
          <a:custGeom>
            <a:avLst/>
            <a:gdLst>
              <a:gd name="T0" fmla="*/ 3592 w 3804"/>
              <a:gd name="T1" fmla="*/ 0 h 2719"/>
              <a:gd name="T2" fmla="*/ 2716 w 3804"/>
              <a:gd name="T3" fmla="*/ 87 h 2719"/>
              <a:gd name="T4" fmla="*/ 2614 w 3804"/>
              <a:gd name="T5" fmla="*/ 2358 h 2719"/>
              <a:gd name="T6" fmla="*/ 2554 w 3804"/>
              <a:gd name="T7" fmla="*/ 2414 h 2719"/>
              <a:gd name="T8" fmla="*/ 2497 w 3804"/>
              <a:gd name="T9" fmla="*/ 713 h 2719"/>
              <a:gd name="T10" fmla="*/ 2285 w 3804"/>
              <a:gd name="T11" fmla="*/ 582 h 2719"/>
              <a:gd name="T12" fmla="*/ 1409 w 3804"/>
              <a:gd name="T13" fmla="*/ 668 h 2719"/>
              <a:gd name="T14" fmla="*/ 1307 w 3804"/>
              <a:gd name="T15" fmla="*/ 2358 h 2719"/>
              <a:gd name="T16" fmla="*/ 1247 w 3804"/>
              <a:gd name="T17" fmla="*/ 2414 h 2719"/>
              <a:gd name="T18" fmla="*/ 1190 w 3804"/>
              <a:gd name="T19" fmla="*/ 1295 h 2719"/>
              <a:gd name="T20" fmla="*/ 978 w 3804"/>
              <a:gd name="T21" fmla="*/ 1164 h 2719"/>
              <a:gd name="T22" fmla="*/ 102 w 3804"/>
              <a:gd name="T23" fmla="*/ 1250 h 2719"/>
              <a:gd name="T24" fmla="*/ 0 w 3804"/>
              <a:gd name="T25" fmla="*/ 2588 h 2719"/>
              <a:gd name="T26" fmla="*/ 777 w 3804"/>
              <a:gd name="T27" fmla="*/ 2719 h 2719"/>
              <a:gd name="T28" fmla="*/ 796 w 3804"/>
              <a:gd name="T29" fmla="*/ 2663 h 2719"/>
              <a:gd name="T30" fmla="*/ 131 w 3804"/>
              <a:gd name="T31" fmla="*/ 2645 h 2719"/>
              <a:gd name="T32" fmla="*/ 74 w 3804"/>
              <a:gd name="T33" fmla="*/ 1379 h 2719"/>
              <a:gd name="T34" fmla="*/ 972 w 3804"/>
              <a:gd name="T35" fmla="*/ 1238 h 2719"/>
              <a:gd name="T36" fmla="*/ 1059 w 3804"/>
              <a:gd name="T37" fmla="*/ 1238 h 2719"/>
              <a:gd name="T38" fmla="*/ 1116 w 3804"/>
              <a:gd name="T39" fmla="*/ 2358 h 2719"/>
              <a:gd name="T40" fmla="*/ 1250 w 3804"/>
              <a:gd name="T41" fmla="*/ 2488 h 2719"/>
              <a:gd name="T42" fmla="*/ 1381 w 3804"/>
              <a:gd name="T43" fmla="*/ 797 h 2719"/>
              <a:gd name="T44" fmla="*/ 2279 w 3804"/>
              <a:gd name="T45" fmla="*/ 656 h 2719"/>
              <a:gd name="T46" fmla="*/ 2366 w 3804"/>
              <a:gd name="T47" fmla="*/ 656 h 2719"/>
              <a:gd name="T48" fmla="*/ 2423 w 3804"/>
              <a:gd name="T49" fmla="*/ 2358 h 2719"/>
              <a:gd name="T50" fmla="*/ 2558 w 3804"/>
              <a:gd name="T51" fmla="*/ 2488 h 2719"/>
              <a:gd name="T52" fmla="*/ 2688 w 3804"/>
              <a:gd name="T53" fmla="*/ 215 h 2719"/>
              <a:gd name="T54" fmla="*/ 3587 w 3804"/>
              <a:gd name="T55" fmla="*/ 74 h 2719"/>
              <a:gd name="T56" fmla="*/ 3591 w 3804"/>
              <a:gd name="T57" fmla="*/ 74 h 2719"/>
              <a:gd name="T58" fmla="*/ 3730 w 3804"/>
              <a:gd name="T59" fmla="*/ 131 h 2719"/>
              <a:gd name="T60" fmla="*/ 3674 w 3804"/>
              <a:gd name="T61" fmla="*/ 2645 h 2719"/>
              <a:gd name="T62" fmla="*/ 1778 w 3804"/>
              <a:gd name="T63" fmla="*/ 2663 h 2719"/>
              <a:gd name="T64" fmla="*/ 1796 w 3804"/>
              <a:gd name="T65" fmla="*/ 2719 h 2719"/>
              <a:gd name="T66" fmla="*/ 3804 w 3804"/>
              <a:gd name="T67" fmla="*/ 2588 h 2719"/>
              <a:gd name="T68" fmla="*/ 3674 w 3804"/>
              <a:gd name="T6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04" h="2719">
                <a:moveTo>
                  <a:pt x="3674" y="0"/>
                </a:moveTo>
                <a:cubicBezTo>
                  <a:pt x="3592" y="0"/>
                  <a:pt x="3592" y="0"/>
                  <a:pt x="3592" y="0"/>
                </a:cubicBezTo>
                <a:cubicBezTo>
                  <a:pt x="3587" y="1"/>
                  <a:pt x="3583" y="1"/>
                  <a:pt x="3579" y="1"/>
                </a:cubicBezTo>
                <a:cubicBezTo>
                  <a:pt x="2716" y="87"/>
                  <a:pt x="2716" y="87"/>
                  <a:pt x="2716" y="87"/>
                </a:cubicBezTo>
                <a:cubicBezTo>
                  <a:pt x="2658" y="92"/>
                  <a:pt x="2614" y="140"/>
                  <a:pt x="2614" y="198"/>
                </a:cubicBezTo>
                <a:cubicBezTo>
                  <a:pt x="2614" y="2358"/>
                  <a:pt x="2614" y="2358"/>
                  <a:pt x="2614" y="2358"/>
                </a:cubicBezTo>
                <a:cubicBezTo>
                  <a:pt x="2614" y="2389"/>
                  <a:pt x="2589" y="2414"/>
                  <a:pt x="2558" y="2414"/>
                </a:cubicBezTo>
                <a:cubicBezTo>
                  <a:pt x="2554" y="2414"/>
                  <a:pt x="2554" y="2414"/>
                  <a:pt x="2554" y="2414"/>
                </a:cubicBezTo>
                <a:cubicBezTo>
                  <a:pt x="2523" y="2414"/>
                  <a:pt x="2497" y="2389"/>
                  <a:pt x="2497" y="2358"/>
                </a:cubicBezTo>
                <a:cubicBezTo>
                  <a:pt x="2497" y="713"/>
                  <a:pt x="2497" y="713"/>
                  <a:pt x="2497" y="713"/>
                </a:cubicBezTo>
                <a:cubicBezTo>
                  <a:pt x="2497" y="641"/>
                  <a:pt x="2439" y="582"/>
                  <a:pt x="2366" y="582"/>
                </a:cubicBezTo>
                <a:cubicBezTo>
                  <a:pt x="2285" y="582"/>
                  <a:pt x="2285" y="582"/>
                  <a:pt x="2285" y="582"/>
                </a:cubicBezTo>
                <a:cubicBezTo>
                  <a:pt x="2280" y="582"/>
                  <a:pt x="2276" y="583"/>
                  <a:pt x="2272" y="583"/>
                </a:cubicBezTo>
                <a:cubicBezTo>
                  <a:pt x="1409" y="668"/>
                  <a:pt x="1409" y="668"/>
                  <a:pt x="1409" y="668"/>
                </a:cubicBezTo>
                <a:cubicBezTo>
                  <a:pt x="1351" y="674"/>
                  <a:pt x="1307" y="722"/>
                  <a:pt x="1307" y="780"/>
                </a:cubicBezTo>
                <a:cubicBezTo>
                  <a:pt x="1307" y="2358"/>
                  <a:pt x="1307" y="2358"/>
                  <a:pt x="1307" y="2358"/>
                </a:cubicBezTo>
                <a:cubicBezTo>
                  <a:pt x="1307" y="2389"/>
                  <a:pt x="1282" y="2414"/>
                  <a:pt x="1250" y="2414"/>
                </a:cubicBezTo>
                <a:cubicBezTo>
                  <a:pt x="1247" y="2414"/>
                  <a:pt x="1247" y="2414"/>
                  <a:pt x="1247" y="2414"/>
                </a:cubicBezTo>
                <a:cubicBezTo>
                  <a:pt x="1216" y="2414"/>
                  <a:pt x="1190" y="2389"/>
                  <a:pt x="1190" y="2358"/>
                </a:cubicBezTo>
                <a:cubicBezTo>
                  <a:pt x="1190" y="1295"/>
                  <a:pt x="1190" y="1295"/>
                  <a:pt x="1190" y="1295"/>
                </a:cubicBezTo>
                <a:cubicBezTo>
                  <a:pt x="1190" y="1223"/>
                  <a:pt x="1132" y="1164"/>
                  <a:pt x="1059" y="1164"/>
                </a:cubicBezTo>
                <a:cubicBezTo>
                  <a:pt x="978" y="1164"/>
                  <a:pt x="978" y="1164"/>
                  <a:pt x="978" y="1164"/>
                </a:cubicBezTo>
                <a:cubicBezTo>
                  <a:pt x="973" y="1164"/>
                  <a:pt x="969" y="1165"/>
                  <a:pt x="965" y="1165"/>
                </a:cubicBezTo>
                <a:cubicBezTo>
                  <a:pt x="102" y="1250"/>
                  <a:pt x="102" y="1250"/>
                  <a:pt x="102" y="1250"/>
                </a:cubicBezTo>
                <a:cubicBezTo>
                  <a:pt x="44" y="1256"/>
                  <a:pt x="0" y="1304"/>
                  <a:pt x="0" y="1362"/>
                </a:cubicBezTo>
                <a:cubicBezTo>
                  <a:pt x="0" y="2588"/>
                  <a:pt x="0" y="2588"/>
                  <a:pt x="0" y="2588"/>
                </a:cubicBezTo>
                <a:cubicBezTo>
                  <a:pt x="0" y="2660"/>
                  <a:pt x="59" y="2719"/>
                  <a:pt x="131" y="2719"/>
                </a:cubicBezTo>
                <a:cubicBezTo>
                  <a:pt x="777" y="2719"/>
                  <a:pt x="777" y="2719"/>
                  <a:pt x="777" y="2719"/>
                </a:cubicBezTo>
                <a:cubicBezTo>
                  <a:pt x="787" y="2719"/>
                  <a:pt x="796" y="2711"/>
                  <a:pt x="796" y="2701"/>
                </a:cubicBezTo>
                <a:cubicBezTo>
                  <a:pt x="796" y="2663"/>
                  <a:pt x="796" y="2663"/>
                  <a:pt x="796" y="2663"/>
                </a:cubicBezTo>
                <a:cubicBezTo>
                  <a:pt x="796" y="2653"/>
                  <a:pt x="787" y="2645"/>
                  <a:pt x="777" y="2645"/>
                </a:cubicBezTo>
                <a:cubicBezTo>
                  <a:pt x="131" y="2645"/>
                  <a:pt x="131" y="2645"/>
                  <a:pt x="131" y="2645"/>
                </a:cubicBezTo>
                <a:cubicBezTo>
                  <a:pt x="100" y="2645"/>
                  <a:pt x="74" y="2620"/>
                  <a:pt x="74" y="2588"/>
                </a:cubicBezTo>
                <a:cubicBezTo>
                  <a:pt x="74" y="1379"/>
                  <a:pt x="74" y="1379"/>
                  <a:pt x="74" y="1379"/>
                </a:cubicBezTo>
                <a:cubicBezTo>
                  <a:pt x="74" y="1349"/>
                  <a:pt x="96" y="1325"/>
                  <a:pt x="125" y="1322"/>
                </a:cubicBezTo>
                <a:cubicBezTo>
                  <a:pt x="972" y="1238"/>
                  <a:pt x="972" y="1238"/>
                  <a:pt x="972" y="1238"/>
                </a:cubicBezTo>
                <a:cubicBezTo>
                  <a:pt x="974" y="1238"/>
                  <a:pt x="976" y="1238"/>
                  <a:pt x="978" y="1238"/>
                </a:cubicBezTo>
                <a:cubicBezTo>
                  <a:pt x="1059" y="1238"/>
                  <a:pt x="1059" y="1238"/>
                  <a:pt x="1059" y="1238"/>
                </a:cubicBezTo>
                <a:cubicBezTo>
                  <a:pt x="1091" y="1238"/>
                  <a:pt x="1116" y="1263"/>
                  <a:pt x="1116" y="1295"/>
                </a:cubicBezTo>
                <a:cubicBezTo>
                  <a:pt x="1116" y="2358"/>
                  <a:pt x="1116" y="2358"/>
                  <a:pt x="1116" y="2358"/>
                </a:cubicBezTo>
                <a:cubicBezTo>
                  <a:pt x="1116" y="2430"/>
                  <a:pt x="1175" y="2488"/>
                  <a:pt x="1247" y="2488"/>
                </a:cubicBezTo>
                <a:cubicBezTo>
                  <a:pt x="1250" y="2488"/>
                  <a:pt x="1250" y="2488"/>
                  <a:pt x="1250" y="2488"/>
                </a:cubicBezTo>
                <a:cubicBezTo>
                  <a:pt x="1323" y="2488"/>
                  <a:pt x="1381" y="2430"/>
                  <a:pt x="1381" y="2358"/>
                </a:cubicBezTo>
                <a:cubicBezTo>
                  <a:pt x="1381" y="797"/>
                  <a:pt x="1381" y="797"/>
                  <a:pt x="1381" y="797"/>
                </a:cubicBezTo>
                <a:cubicBezTo>
                  <a:pt x="1381" y="768"/>
                  <a:pt x="1403" y="743"/>
                  <a:pt x="1432" y="740"/>
                </a:cubicBezTo>
                <a:cubicBezTo>
                  <a:pt x="2279" y="656"/>
                  <a:pt x="2279" y="656"/>
                  <a:pt x="2279" y="656"/>
                </a:cubicBezTo>
                <a:cubicBezTo>
                  <a:pt x="2281" y="656"/>
                  <a:pt x="2283" y="656"/>
                  <a:pt x="2285" y="656"/>
                </a:cubicBezTo>
                <a:cubicBezTo>
                  <a:pt x="2366" y="656"/>
                  <a:pt x="2366" y="656"/>
                  <a:pt x="2366" y="656"/>
                </a:cubicBezTo>
                <a:cubicBezTo>
                  <a:pt x="2398" y="656"/>
                  <a:pt x="2423" y="682"/>
                  <a:pt x="2423" y="713"/>
                </a:cubicBezTo>
                <a:cubicBezTo>
                  <a:pt x="2423" y="2358"/>
                  <a:pt x="2423" y="2358"/>
                  <a:pt x="2423" y="2358"/>
                </a:cubicBezTo>
                <a:cubicBezTo>
                  <a:pt x="2423" y="2430"/>
                  <a:pt x="2482" y="2488"/>
                  <a:pt x="2554" y="2488"/>
                </a:cubicBezTo>
                <a:cubicBezTo>
                  <a:pt x="2558" y="2488"/>
                  <a:pt x="2558" y="2488"/>
                  <a:pt x="2558" y="2488"/>
                </a:cubicBezTo>
                <a:cubicBezTo>
                  <a:pt x="2630" y="2488"/>
                  <a:pt x="2688" y="2430"/>
                  <a:pt x="2688" y="2358"/>
                </a:cubicBezTo>
                <a:cubicBezTo>
                  <a:pt x="2688" y="215"/>
                  <a:pt x="2688" y="215"/>
                  <a:pt x="2688" y="215"/>
                </a:cubicBezTo>
                <a:cubicBezTo>
                  <a:pt x="2688" y="186"/>
                  <a:pt x="2710" y="161"/>
                  <a:pt x="2740" y="158"/>
                </a:cubicBezTo>
                <a:cubicBezTo>
                  <a:pt x="3587" y="74"/>
                  <a:pt x="3587" y="74"/>
                  <a:pt x="3587" y="74"/>
                </a:cubicBezTo>
                <a:cubicBezTo>
                  <a:pt x="3587" y="74"/>
                  <a:pt x="3587" y="74"/>
                  <a:pt x="3587" y="74"/>
                </a:cubicBezTo>
                <a:cubicBezTo>
                  <a:pt x="3588" y="74"/>
                  <a:pt x="3590" y="74"/>
                  <a:pt x="3591" y="74"/>
                </a:cubicBezTo>
                <a:cubicBezTo>
                  <a:pt x="3674" y="74"/>
                  <a:pt x="3674" y="74"/>
                  <a:pt x="3674" y="74"/>
                </a:cubicBezTo>
                <a:cubicBezTo>
                  <a:pt x="3705" y="74"/>
                  <a:pt x="3730" y="100"/>
                  <a:pt x="3730" y="131"/>
                </a:cubicBezTo>
                <a:cubicBezTo>
                  <a:pt x="3730" y="2588"/>
                  <a:pt x="3730" y="2588"/>
                  <a:pt x="3730" y="2588"/>
                </a:cubicBezTo>
                <a:cubicBezTo>
                  <a:pt x="3730" y="2620"/>
                  <a:pt x="3705" y="2645"/>
                  <a:pt x="3674" y="2645"/>
                </a:cubicBezTo>
                <a:cubicBezTo>
                  <a:pt x="1796" y="2645"/>
                  <a:pt x="1796" y="2645"/>
                  <a:pt x="1796" y="2645"/>
                </a:cubicBezTo>
                <a:cubicBezTo>
                  <a:pt x="1786" y="2645"/>
                  <a:pt x="1778" y="2653"/>
                  <a:pt x="1778" y="2663"/>
                </a:cubicBezTo>
                <a:cubicBezTo>
                  <a:pt x="1778" y="2701"/>
                  <a:pt x="1778" y="2701"/>
                  <a:pt x="1778" y="2701"/>
                </a:cubicBezTo>
                <a:cubicBezTo>
                  <a:pt x="1778" y="2711"/>
                  <a:pt x="1786" y="2719"/>
                  <a:pt x="1796" y="2719"/>
                </a:cubicBezTo>
                <a:cubicBezTo>
                  <a:pt x="3674" y="2719"/>
                  <a:pt x="3674" y="2719"/>
                  <a:pt x="3674" y="2719"/>
                </a:cubicBezTo>
                <a:cubicBezTo>
                  <a:pt x="3746" y="2719"/>
                  <a:pt x="3804" y="2660"/>
                  <a:pt x="3804" y="2588"/>
                </a:cubicBezTo>
                <a:cubicBezTo>
                  <a:pt x="3804" y="131"/>
                  <a:pt x="3804" y="131"/>
                  <a:pt x="3804" y="131"/>
                </a:cubicBezTo>
                <a:cubicBezTo>
                  <a:pt x="3804" y="59"/>
                  <a:pt x="3746" y="0"/>
                  <a:pt x="367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69"/>
          <p:cNvSpPr>
            <a:spLocks/>
          </p:cNvSpPr>
          <p:nvPr/>
        </p:nvSpPr>
        <p:spPr bwMode="auto">
          <a:xfrm>
            <a:off x="1562657" y="2391552"/>
            <a:ext cx="166003" cy="24495"/>
          </a:xfrm>
          <a:custGeom>
            <a:avLst/>
            <a:gdLst>
              <a:gd name="T0" fmla="*/ 0 w 502"/>
              <a:gd name="T1" fmla="*/ 22 h 74"/>
              <a:gd name="T2" fmla="*/ 0 w 502"/>
              <a:gd name="T3" fmla="*/ 52 h 74"/>
              <a:gd name="T4" fmla="*/ 22 w 502"/>
              <a:gd name="T5" fmla="*/ 74 h 74"/>
              <a:gd name="T6" fmla="*/ 480 w 502"/>
              <a:gd name="T7" fmla="*/ 74 h 74"/>
              <a:gd name="T8" fmla="*/ 502 w 502"/>
              <a:gd name="T9" fmla="*/ 52 h 74"/>
              <a:gd name="T10" fmla="*/ 502 w 502"/>
              <a:gd name="T11" fmla="*/ 22 h 74"/>
              <a:gd name="T12" fmla="*/ 480 w 502"/>
              <a:gd name="T13" fmla="*/ 0 h 74"/>
              <a:gd name="T14" fmla="*/ 22 w 502"/>
              <a:gd name="T15" fmla="*/ 0 h 74"/>
              <a:gd name="T16" fmla="*/ 0 w 502"/>
              <a:gd name="T17" fmla="*/ 2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74">
                <a:moveTo>
                  <a:pt x="0" y="22"/>
                </a:moveTo>
                <a:cubicBezTo>
                  <a:pt x="0" y="52"/>
                  <a:pt x="0" y="52"/>
                  <a:pt x="0" y="52"/>
                </a:cubicBezTo>
                <a:cubicBezTo>
                  <a:pt x="0" y="64"/>
                  <a:pt x="10" y="74"/>
                  <a:pt x="22" y="74"/>
                </a:cubicBezTo>
                <a:cubicBezTo>
                  <a:pt x="480" y="74"/>
                  <a:pt x="480" y="74"/>
                  <a:pt x="480" y="74"/>
                </a:cubicBezTo>
                <a:cubicBezTo>
                  <a:pt x="492" y="74"/>
                  <a:pt x="502" y="64"/>
                  <a:pt x="502" y="52"/>
                </a:cubicBezTo>
                <a:cubicBezTo>
                  <a:pt x="502" y="22"/>
                  <a:pt x="502" y="22"/>
                  <a:pt x="502" y="22"/>
                </a:cubicBezTo>
                <a:cubicBezTo>
                  <a:pt x="502" y="10"/>
                  <a:pt x="492" y="0"/>
                  <a:pt x="48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hord 49"/>
          <p:cNvSpPr/>
          <p:nvPr/>
        </p:nvSpPr>
        <p:spPr>
          <a:xfrm rot="6094731">
            <a:off x="4428047" y="1592802"/>
            <a:ext cx="193139" cy="860748"/>
          </a:xfrm>
          <a:custGeom>
            <a:avLst/>
            <a:gdLst>
              <a:gd name="connsiteX0" fmla="*/ 72525 w 72822"/>
              <a:gd name="connsiteY0" fmla="*/ 319305 h 566383"/>
              <a:gd name="connsiteX1" fmla="*/ 871 w 72822"/>
              <a:gd name="connsiteY1" fmla="*/ 344749 h 566383"/>
              <a:gd name="connsiteX2" fmla="*/ 22 w 72822"/>
              <a:gd name="connsiteY2" fmla="*/ 273441 h 566383"/>
              <a:gd name="connsiteX3" fmla="*/ 36411 w 72822"/>
              <a:gd name="connsiteY3" fmla="*/ 0 h 566383"/>
              <a:gd name="connsiteX4" fmla="*/ 72525 w 72822"/>
              <a:gd name="connsiteY4" fmla="*/ 319305 h 566383"/>
              <a:gd name="connsiteX0" fmla="*/ 94756 w 94756"/>
              <a:gd name="connsiteY0" fmla="*/ 319305 h 510448"/>
              <a:gd name="connsiteX1" fmla="*/ 2872 w 94756"/>
              <a:gd name="connsiteY1" fmla="*/ 510347 h 510448"/>
              <a:gd name="connsiteX2" fmla="*/ 23102 w 94756"/>
              <a:gd name="connsiteY2" fmla="*/ 344749 h 510448"/>
              <a:gd name="connsiteX3" fmla="*/ 22253 w 94756"/>
              <a:gd name="connsiteY3" fmla="*/ 273441 h 510448"/>
              <a:gd name="connsiteX4" fmla="*/ 58642 w 94756"/>
              <a:gd name="connsiteY4" fmla="*/ 0 h 510448"/>
              <a:gd name="connsiteX5" fmla="*/ 94756 w 94756"/>
              <a:gd name="connsiteY5" fmla="*/ 319305 h 510448"/>
              <a:gd name="connsiteX0" fmla="*/ 75614 w 75614"/>
              <a:gd name="connsiteY0" fmla="*/ 319305 h 562525"/>
              <a:gd name="connsiteX1" fmla="*/ 53061 w 75614"/>
              <a:gd name="connsiteY1" fmla="*/ 562449 h 562525"/>
              <a:gd name="connsiteX2" fmla="*/ 3960 w 75614"/>
              <a:gd name="connsiteY2" fmla="*/ 344749 h 562525"/>
              <a:gd name="connsiteX3" fmla="*/ 3111 w 75614"/>
              <a:gd name="connsiteY3" fmla="*/ 273441 h 562525"/>
              <a:gd name="connsiteX4" fmla="*/ 39500 w 75614"/>
              <a:gd name="connsiteY4" fmla="*/ 0 h 562525"/>
              <a:gd name="connsiteX5" fmla="*/ 75614 w 75614"/>
              <a:gd name="connsiteY5" fmla="*/ 319305 h 562525"/>
              <a:gd name="connsiteX0" fmla="*/ 87039 w 87039"/>
              <a:gd name="connsiteY0" fmla="*/ 319305 h 571439"/>
              <a:gd name="connsiteX1" fmla="*/ 64486 w 87039"/>
              <a:gd name="connsiteY1" fmla="*/ 562449 h 571439"/>
              <a:gd name="connsiteX2" fmla="*/ 1996 w 87039"/>
              <a:gd name="connsiteY2" fmla="*/ 506395 h 571439"/>
              <a:gd name="connsiteX3" fmla="*/ 15385 w 87039"/>
              <a:gd name="connsiteY3" fmla="*/ 344749 h 571439"/>
              <a:gd name="connsiteX4" fmla="*/ 14536 w 87039"/>
              <a:gd name="connsiteY4" fmla="*/ 273441 h 571439"/>
              <a:gd name="connsiteX5" fmla="*/ 50925 w 87039"/>
              <a:gd name="connsiteY5" fmla="*/ 0 h 571439"/>
              <a:gd name="connsiteX6" fmla="*/ 87039 w 87039"/>
              <a:gd name="connsiteY6" fmla="*/ 319305 h 571439"/>
              <a:gd name="connsiteX0" fmla="*/ 161646 w 161646"/>
              <a:gd name="connsiteY0" fmla="*/ 559305 h 811439"/>
              <a:gd name="connsiteX1" fmla="*/ 139093 w 161646"/>
              <a:gd name="connsiteY1" fmla="*/ 802449 h 811439"/>
              <a:gd name="connsiteX2" fmla="*/ 76603 w 161646"/>
              <a:gd name="connsiteY2" fmla="*/ 746395 h 811439"/>
              <a:gd name="connsiteX3" fmla="*/ 89992 w 161646"/>
              <a:gd name="connsiteY3" fmla="*/ 584749 h 811439"/>
              <a:gd name="connsiteX4" fmla="*/ 89143 w 161646"/>
              <a:gd name="connsiteY4" fmla="*/ 513441 h 811439"/>
              <a:gd name="connsiteX5" fmla="*/ 2402 w 161646"/>
              <a:gd name="connsiteY5" fmla="*/ 0 h 811439"/>
              <a:gd name="connsiteX6" fmla="*/ 161646 w 161646"/>
              <a:gd name="connsiteY6" fmla="*/ 559305 h 811439"/>
              <a:gd name="connsiteX0" fmla="*/ 161646 w 161646"/>
              <a:gd name="connsiteY0" fmla="*/ 559305 h 811439"/>
              <a:gd name="connsiteX1" fmla="*/ 139093 w 161646"/>
              <a:gd name="connsiteY1" fmla="*/ 802449 h 811439"/>
              <a:gd name="connsiteX2" fmla="*/ 76603 w 161646"/>
              <a:gd name="connsiteY2" fmla="*/ 746395 h 811439"/>
              <a:gd name="connsiteX3" fmla="*/ 89992 w 161646"/>
              <a:gd name="connsiteY3" fmla="*/ 584749 h 811439"/>
              <a:gd name="connsiteX4" fmla="*/ 89143 w 161646"/>
              <a:gd name="connsiteY4" fmla="*/ 513441 h 811439"/>
              <a:gd name="connsiteX5" fmla="*/ 2402 w 161646"/>
              <a:gd name="connsiteY5" fmla="*/ 0 h 811439"/>
              <a:gd name="connsiteX6" fmla="*/ 161646 w 161646"/>
              <a:gd name="connsiteY6" fmla="*/ 559305 h 811439"/>
              <a:gd name="connsiteX0" fmla="*/ 161646 w 161646"/>
              <a:gd name="connsiteY0" fmla="*/ 561998 h 814132"/>
              <a:gd name="connsiteX1" fmla="*/ 139093 w 161646"/>
              <a:gd name="connsiteY1" fmla="*/ 805142 h 814132"/>
              <a:gd name="connsiteX2" fmla="*/ 76603 w 161646"/>
              <a:gd name="connsiteY2" fmla="*/ 749088 h 814132"/>
              <a:gd name="connsiteX3" fmla="*/ 89992 w 161646"/>
              <a:gd name="connsiteY3" fmla="*/ 587442 h 814132"/>
              <a:gd name="connsiteX4" fmla="*/ 89143 w 161646"/>
              <a:gd name="connsiteY4" fmla="*/ 516134 h 814132"/>
              <a:gd name="connsiteX5" fmla="*/ 2402 w 161646"/>
              <a:gd name="connsiteY5" fmla="*/ 2693 h 814132"/>
              <a:gd name="connsiteX6" fmla="*/ 114292 w 161646"/>
              <a:gd name="connsiteY6" fmla="*/ 323124 h 814132"/>
              <a:gd name="connsiteX7" fmla="*/ 161646 w 161646"/>
              <a:gd name="connsiteY7" fmla="*/ 561998 h 814132"/>
              <a:gd name="connsiteX0" fmla="*/ 179032 w 179032"/>
              <a:gd name="connsiteY0" fmla="*/ 573567 h 825701"/>
              <a:gd name="connsiteX1" fmla="*/ 156479 w 179032"/>
              <a:gd name="connsiteY1" fmla="*/ 816711 h 825701"/>
              <a:gd name="connsiteX2" fmla="*/ 93989 w 179032"/>
              <a:gd name="connsiteY2" fmla="*/ 760657 h 825701"/>
              <a:gd name="connsiteX3" fmla="*/ 107378 w 179032"/>
              <a:gd name="connsiteY3" fmla="*/ 599011 h 825701"/>
              <a:gd name="connsiteX4" fmla="*/ 106529 w 179032"/>
              <a:gd name="connsiteY4" fmla="*/ 527703 h 825701"/>
              <a:gd name="connsiteX5" fmla="*/ 2094 w 179032"/>
              <a:gd name="connsiteY5" fmla="*/ 2586 h 825701"/>
              <a:gd name="connsiteX6" fmla="*/ 131678 w 179032"/>
              <a:gd name="connsiteY6" fmla="*/ 334693 h 825701"/>
              <a:gd name="connsiteX7" fmla="*/ 179032 w 179032"/>
              <a:gd name="connsiteY7" fmla="*/ 573567 h 825701"/>
              <a:gd name="connsiteX0" fmla="*/ 179032 w 179032"/>
              <a:gd name="connsiteY0" fmla="*/ 573643 h 825777"/>
              <a:gd name="connsiteX1" fmla="*/ 156479 w 179032"/>
              <a:gd name="connsiteY1" fmla="*/ 816787 h 825777"/>
              <a:gd name="connsiteX2" fmla="*/ 93989 w 179032"/>
              <a:gd name="connsiteY2" fmla="*/ 760733 h 825777"/>
              <a:gd name="connsiteX3" fmla="*/ 107378 w 179032"/>
              <a:gd name="connsiteY3" fmla="*/ 599087 h 825777"/>
              <a:gd name="connsiteX4" fmla="*/ 106529 w 179032"/>
              <a:gd name="connsiteY4" fmla="*/ 527779 h 825777"/>
              <a:gd name="connsiteX5" fmla="*/ 2094 w 179032"/>
              <a:gd name="connsiteY5" fmla="*/ 2662 h 825777"/>
              <a:gd name="connsiteX6" fmla="*/ 147807 w 179032"/>
              <a:gd name="connsiteY6" fmla="*/ 326364 h 825777"/>
              <a:gd name="connsiteX7" fmla="*/ 179032 w 179032"/>
              <a:gd name="connsiteY7" fmla="*/ 573643 h 825777"/>
              <a:gd name="connsiteX0" fmla="*/ 193139 w 193139"/>
              <a:gd name="connsiteY0" fmla="*/ 593491 h 845625"/>
              <a:gd name="connsiteX1" fmla="*/ 170586 w 193139"/>
              <a:gd name="connsiteY1" fmla="*/ 836635 h 845625"/>
              <a:gd name="connsiteX2" fmla="*/ 108096 w 193139"/>
              <a:gd name="connsiteY2" fmla="*/ 780581 h 845625"/>
              <a:gd name="connsiteX3" fmla="*/ 121485 w 193139"/>
              <a:gd name="connsiteY3" fmla="*/ 618935 h 845625"/>
              <a:gd name="connsiteX4" fmla="*/ 120636 w 193139"/>
              <a:gd name="connsiteY4" fmla="*/ 547627 h 845625"/>
              <a:gd name="connsiteX5" fmla="*/ 1897 w 193139"/>
              <a:gd name="connsiteY5" fmla="*/ 2489 h 845625"/>
              <a:gd name="connsiteX6" fmla="*/ 161914 w 193139"/>
              <a:gd name="connsiteY6" fmla="*/ 346212 h 845625"/>
              <a:gd name="connsiteX7" fmla="*/ 193139 w 193139"/>
              <a:gd name="connsiteY7" fmla="*/ 593491 h 845625"/>
              <a:gd name="connsiteX0" fmla="*/ 193139 w 193139"/>
              <a:gd name="connsiteY0" fmla="*/ 608247 h 860381"/>
              <a:gd name="connsiteX1" fmla="*/ 170586 w 193139"/>
              <a:gd name="connsiteY1" fmla="*/ 851391 h 860381"/>
              <a:gd name="connsiteX2" fmla="*/ 108096 w 193139"/>
              <a:gd name="connsiteY2" fmla="*/ 795337 h 860381"/>
              <a:gd name="connsiteX3" fmla="*/ 121485 w 193139"/>
              <a:gd name="connsiteY3" fmla="*/ 633691 h 860381"/>
              <a:gd name="connsiteX4" fmla="*/ 120636 w 193139"/>
              <a:gd name="connsiteY4" fmla="*/ 562383 h 860381"/>
              <a:gd name="connsiteX5" fmla="*/ 1897 w 193139"/>
              <a:gd name="connsiteY5" fmla="*/ 17245 h 860381"/>
              <a:gd name="connsiteX6" fmla="*/ 93310 w 193139"/>
              <a:gd name="connsiteY6" fmla="*/ 150600 h 860381"/>
              <a:gd name="connsiteX7" fmla="*/ 161914 w 193139"/>
              <a:gd name="connsiteY7" fmla="*/ 360968 h 860381"/>
              <a:gd name="connsiteX8" fmla="*/ 193139 w 193139"/>
              <a:gd name="connsiteY8" fmla="*/ 608247 h 860381"/>
              <a:gd name="connsiteX0" fmla="*/ 193139 w 193139"/>
              <a:gd name="connsiteY0" fmla="*/ 608247 h 860748"/>
              <a:gd name="connsiteX1" fmla="*/ 170586 w 193139"/>
              <a:gd name="connsiteY1" fmla="*/ 851391 h 860748"/>
              <a:gd name="connsiteX2" fmla="*/ 93411 w 193139"/>
              <a:gd name="connsiteY2" fmla="*/ 798346 h 860748"/>
              <a:gd name="connsiteX3" fmla="*/ 121485 w 193139"/>
              <a:gd name="connsiteY3" fmla="*/ 633691 h 860748"/>
              <a:gd name="connsiteX4" fmla="*/ 120636 w 193139"/>
              <a:gd name="connsiteY4" fmla="*/ 562383 h 860748"/>
              <a:gd name="connsiteX5" fmla="*/ 1897 w 193139"/>
              <a:gd name="connsiteY5" fmla="*/ 17245 h 860748"/>
              <a:gd name="connsiteX6" fmla="*/ 93310 w 193139"/>
              <a:gd name="connsiteY6" fmla="*/ 150600 h 860748"/>
              <a:gd name="connsiteX7" fmla="*/ 161914 w 193139"/>
              <a:gd name="connsiteY7" fmla="*/ 360968 h 860748"/>
              <a:gd name="connsiteX8" fmla="*/ 193139 w 193139"/>
              <a:gd name="connsiteY8" fmla="*/ 608247 h 86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39" h="860748">
                <a:moveTo>
                  <a:pt x="193139" y="608247"/>
                </a:moveTo>
                <a:cubicBezTo>
                  <a:pt x="186703" y="676142"/>
                  <a:pt x="182528" y="847150"/>
                  <a:pt x="170586" y="851391"/>
                </a:cubicBezTo>
                <a:cubicBezTo>
                  <a:pt x="162855" y="880827"/>
                  <a:pt x="101594" y="834629"/>
                  <a:pt x="93411" y="798346"/>
                </a:cubicBezTo>
                <a:cubicBezTo>
                  <a:pt x="85228" y="762063"/>
                  <a:pt x="116948" y="673018"/>
                  <a:pt x="121485" y="633691"/>
                </a:cubicBezTo>
                <a:cubicBezTo>
                  <a:pt x="126023" y="594364"/>
                  <a:pt x="120530" y="586336"/>
                  <a:pt x="120636" y="562383"/>
                </a:cubicBezTo>
                <a:cubicBezTo>
                  <a:pt x="121312" y="409866"/>
                  <a:pt x="-17724" y="17245"/>
                  <a:pt x="1897" y="17245"/>
                </a:cubicBezTo>
                <a:cubicBezTo>
                  <a:pt x="-5586" y="-49085"/>
                  <a:pt x="66641" y="93313"/>
                  <a:pt x="93310" y="150600"/>
                </a:cubicBezTo>
                <a:cubicBezTo>
                  <a:pt x="119979" y="207887"/>
                  <a:pt x="142347" y="286994"/>
                  <a:pt x="161914" y="360968"/>
                </a:cubicBezTo>
                <a:cubicBezTo>
                  <a:pt x="188455" y="454186"/>
                  <a:pt x="187374" y="528245"/>
                  <a:pt x="193139" y="608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00" y="1516047"/>
            <a:ext cx="1000000" cy="900000"/>
          </a:xfrm>
          <a:prstGeom prst="rect">
            <a:avLst/>
          </a:prstGeom>
        </p:spPr>
      </p:pic>
      <p:sp>
        <p:nvSpPr>
          <p:cNvPr id="66" name="Oval 65"/>
          <p:cNvSpPr/>
          <p:nvPr/>
        </p:nvSpPr>
        <p:spPr>
          <a:xfrm>
            <a:off x="7611204" y="1871209"/>
            <a:ext cx="92439" cy="111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925458" y="1871627"/>
            <a:ext cx="92439" cy="111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7254876" y="2170113"/>
            <a:ext cx="142875" cy="157162"/>
          </a:xfrm>
          <a:custGeom>
            <a:avLst/>
            <a:gdLst>
              <a:gd name="T0" fmla="*/ 128 w 256"/>
              <a:gd name="T1" fmla="*/ 282 h 282"/>
              <a:gd name="T2" fmla="*/ 256 w 256"/>
              <a:gd name="T3" fmla="*/ 154 h 282"/>
              <a:gd name="T4" fmla="*/ 256 w 256"/>
              <a:gd name="T5" fmla="*/ 128 h 282"/>
              <a:gd name="T6" fmla="*/ 128 w 256"/>
              <a:gd name="T7" fmla="*/ 0 h 282"/>
              <a:gd name="T8" fmla="*/ 0 w 256"/>
              <a:gd name="T9" fmla="*/ 128 h 282"/>
              <a:gd name="T10" fmla="*/ 0 w 256"/>
              <a:gd name="T11" fmla="*/ 154 h 282"/>
              <a:gd name="T12" fmla="*/ 128 w 256"/>
              <a:gd name="T13" fmla="*/ 282 h 282"/>
              <a:gd name="T14" fmla="*/ 51 w 256"/>
              <a:gd name="T15" fmla="*/ 128 h 282"/>
              <a:gd name="T16" fmla="*/ 128 w 256"/>
              <a:gd name="T17" fmla="*/ 52 h 282"/>
              <a:gd name="T18" fmla="*/ 205 w 256"/>
              <a:gd name="T19" fmla="*/ 128 h 282"/>
              <a:gd name="T20" fmla="*/ 205 w 256"/>
              <a:gd name="T21" fmla="*/ 154 h 282"/>
              <a:gd name="T22" fmla="*/ 128 w 256"/>
              <a:gd name="T23" fmla="*/ 231 h 282"/>
              <a:gd name="T24" fmla="*/ 51 w 256"/>
              <a:gd name="T25" fmla="*/ 154 h 282"/>
              <a:gd name="T26" fmla="*/ 51 w 256"/>
              <a:gd name="T27" fmla="*/ 128 h 282"/>
              <a:gd name="T28" fmla="*/ 51 w 256"/>
              <a:gd name="T29" fmla="*/ 128 h 282"/>
              <a:gd name="T30" fmla="*/ 51 w 256"/>
              <a:gd name="T31" fmla="*/ 12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6" h="282">
                <a:moveTo>
                  <a:pt x="128" y="282"/>
                </a:moveTo>
                <a:cubicBezTo>
                  <a:pt x="199" y="282"/>
                  <a:pt x="256" y="225"/>
                  <a:pt x="256" y="154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58"/>
                  <a:pt x="199" y="0"/>
                  <a:pt x="128" y="0"/>
                </a:cubicBezTo>
                <a:cubicBezTo>
                  <a:pt x="58" y="0"/>
                  <a:pt x="0" y="58"/>
                  <a:pt x="0" y="128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25"/>
                  <a:pt x="58" y="282"/>
                  <a:pt x="128" y="282"/>
                </a:cubicBezTo>
                <a:close/>
                <a:moveTo>
                  <a:pt x="51" y="128"/>
                </a:moveTo>
                <a:cubicBezTo>
                  <a:pt x="51" y="86"/>
                  <a:pt x="86" y="52"/>
                  <a:pt x="128" y="52"/>
                </a:cubicBezTo>
                <a:cubicBezTo>
                  <a:pt x="171" y="52"/>
                  <a:pt x="205" y="86"/>
                  <a:pt x="205" y="128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96"/>
                  <a:pt x="171" y="231"/>
                  <a:pt x="128" y="231"/>
                </a:cubicBezTo>
                <a:cubicBezTo>
                  <a:pt x="86" y="231"/>
                  <a:pt x="51" y="196"/>
                  <a:pt x="51" y="154"/>
                </a:cubicBezTo>
                <a:lnTo>
                  <a:pt x="51" y="128"/>
                </a:lnTo>
                <a:close/>
                <a:moveTo>
                  <a:pt x="51" y="128"/>
                </a:moveTo>
                <a:cubicBezTo>
                  <a:pt x="51" y="128"/>
                  <a:pt x="51" y="128"/>
                  <a:pt x="51" y="12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7212013" y="2327275"/>
            <a:ext cx="228600" cy="114300"/>
          </a:xfrm>
          <a:custGeom>
            <a:avLst/>
            <a:gdLst>
              <a:gd name="T0" fmla="*/ 308 w 410"/>
              <a:gd name="T1" fmla="*/ 0 h 204"/>
              <a:gd name="T2" fmla="*/ 286 w 410"/>
              <a:gd name="T3" fmla="*/ 0 h 204"/>
              <a:gd name="T4" fmla="*/ 264 w 410"/>
              <a:gd name="T5" fmla="*/ 12 h 204"/>
              <a:gd name="T6" fmla="*/ 205 w 410"/>
              <a:gd name="T7" fmla="*/ 50 h 204"/>
              <a:gd name="T8" fmla="*/ 146 w 410"/>
              <a:gd name="T9" fmla="*/ 12 h 204"/>
              <a:gd name="T10" fmla="*/ 124 w 410"/>
              <a:gd name="T11" fmla="*/ 0 h 204"/>
              <a:gd name="T12" fmla="*/ 103 w 410"/>
              <a:gd name="T13" fmla="*/ 0 h 204"/>
              <a:gd name="T14" fmla="*/ 0 w 410"/>
              <a:gd name="T15" fmla="*/ 101 h 204"/>
              <a:gd name="T16" fmla="*/ 0 w 410"/>
              <a:gd name="T17" fmla="*/ 157 h 204"/>
              <a:gd name="T18" fmla="*/ 47 w 410"/>
              <a:gd name="T19" fmla="*/ 204 h 204"/>
              <a:gd name="T20" fmla="*/ 363 w 410"/>
              <a:gd name="T21" fmla="*/ 204 h 204"/>
              <a:gd name="T22" fmla="*/ 410 w 410"/>
              <a:gd name="T23" fmla="*/ 157 h 204"/>
              <a:gd name="T24" fmla="*/ 410 w 410"/>
              <a:gd name="T25" fmla="*/ 101 h 204"/>
              <a:gd name="T26" fmla="*/ 382 w 410"/>
              <a:gd name="T27" fmla="*/ 35 h 204"/>
              <a:gd name="T28" fmla="*/ 308 w 410"/>
              <a:gd name="T29" fmla="*/ 0 h 204"/>
              <a:gd name="T30" fmla="*/ 359 w 410"/>
              <a:gd name="T31" fmla="*/ 153 h 204"/>
              <a:gd name="T32" fmla="*/ 52 w 410"/>
              <a:gd name="T33" fmla="*/ 153 h 204"/>
              <a:gd name="T34" fmla="*/ 52 w 410"/>
              <a:gd name="T35" fmla="*/ 101 h 204"/>
              <a:gd name="T36" fmla="*/ 103 w 410"/>
              <a:gd name="T37" fmla="*/ 51 h 204"/>
              <a:gd name="T38" fmla="*/ 111 w 410"/>
              <a:gd name="T39" fmla="*/ 51 h 204"/>
              <a:gd name="T40" fmla="*/ 205 w 410"/>
              <a:gd name="T41" fmla="*/ 101 h 204"/>
              <a:gd name="T42" fmla="*/ 300 w 410"/>
              <a:gd name="T43" fmla="*/ 51 h 204"/>
              <a:gd name="T44" fmla="*/ 308 w 410"/>
              <a:gd name="T45" fmla="*/ 51 h 204"/>
              <a:gd name="T46" fmla="*/ 359 w 410"/>
              <a:gd name="T47" fmla="*/ 101 h 204"/>
              <a:gd name="T48" fmla="*/ 359 w 410"/>
              <a:gd name="T49" fmla="*/ 153 h 204"/>
              <a:gd name="T50" fmla="*/ 359 w 410"/>
              <a:gd name="T51" fmla="*/ 153 h 204"/>
              <a:gd name="T52" fmla="*/ 359 w 410"/>
              <a:gd name="T53" fmla="*/ 15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0" h="204">
                <a:moveTo>
                  <a:pt x="308" y="0"/>
                </a:moveTo>
                <a:cubicBezTo>
                  <a:pt x="286" y="0"/>
                  <a:pt x="286" y="0"/>
                  <a:pt x="286" y="0"/>
                </a:cubicBezTo>
                <a:cubicBezTo>
                  <a:pt x="277" y="0"/>
                  <a:pt x="269" y="4"/>
                  <a:pt x="264" y="12"/>
                </a:cubicBezTo>
                <a:cubicBezTo>
                  <a:pt x="249" y="36"/>
                  <a:pt x="228" y="50"/>
                  <a:pt x="205" y="50"/>
                </a:cubicBezTo>
                <a:cubicBezTo>
                  <a:pt x="183" y="50"/>
                  <a:pt x="161" y="36"/>
                  <a:pt x="146" y="12"/>
                </a:cubicBezTo>
                <a:cubicBezTo>
                  <a:pt x="141" y="4"/>
                  <a:pt x="133" y="0"/>
                  <a:pt x="12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54"/>
                  <a:pt x="0" y="101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83"/>
                  <a:pt x="21" y="204"/>
                  <a:pt x="47" y="204"/>
                </a:cubicBezTo>
                <a:cubicBezTo>
                  <a:pt x="363" y="204"/>
                  <a:pt x="363" y="204"/>
                  <a:pt x="363" y="204"/>
                </a:cubicBezTo>
                <a:cubicBezTo>
                  <a:pt x="389" y="204"/>
                  <a:pt x="410" y="183"/>
                  <a:pt x="410" y="157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79"/>
                  <a:pt x="400" y="54"/>
                  <a:pt x="382" y="35"/>
                </a:cubicBezTo>
                <a:cubicBezTo>
                  <a:pt x="362" y="12"/>
                  <a:pt x="336" y="0"/>
                  <a:pt x="308" y="0"/>
                </a:cubicBezTo>
                <a:close/>
                <a:moveTo>
                  <a:pt x="359" y="153"/>
                </a:moveTo>
                <a:cubicBezTo>
                  <a:pt x="52" y="153"/>
                  <a:pt x="52" y="153"/>
                  <a:pt x="52" y="153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84"/>
                  <a:pt x="71" y="51"/>
                  <a:pt x="103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35" y="83"/>
                  <a:pt x="169" y="101"/>
                  <a:pt x="205" y="101"/>
                </a:cubicBezTo>
                <a:cubicBezTo>
                  <a:pt x="242" y="101"/>
                  <a:pt x="275" y="83"/>
                  <a:pt x="300" y="51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39" y="51"/>
                  <a:pt x="359" y="84"/>
                  <a:pt x="359" y="101"/>
                </a:cubicBezTo>
                <a:lnTo>
                  <a:pt x="359" y="153"/>
                </a:lnTo>
                <a:close/>
                <a:moveTo>
                  <a:pt x="359" y="153"/>
                </a:moveTo>
                <a:cubicBezTo>
                  <a:pt x="359" y="153"/>
                  <a:pt x="359" y="153"/>
                  <a:pt x="359" y="15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13"/>
          <p:cNvSpPr>
            <a:spLocks noEditPoints="1"/>
          </p:cNvSpPr>
          <p:nvPr/>
        </p:nvSpPr>
        <p:spPr bwMode="auto">
          <a:xfrm>
            <a:off x="7254876" y="1541463"/>
            <a:ext cx="142875" cy="157162"/>
          </a:xfrm>
          <a:custGeom>
            <a:avLst/>
            <a:gdLst>
              <a:gd name="T0" fmla="*/ 128 w 256"/>
              <a:gd name="T1" fmla="*/ 282 h 282"/>
              <a:gd name="T2" fmla="*/ 256 w 256"/>
              <a:gd name="T3" fmla="*/ 154 h 282"/>
              <a:gd name="T4" fmla="*/ 256 w 256"/>
              <a:gd name="T5" fmla="*/ 128 h 282"/>
              <a:gd name="T6" fmla="*/ 128 w 256"/>
              <a:gd name="T7" fmla="*/ 0 h 282"/>
              <a:gd name="T8" fmla="*/ 0 w 256"/>
              <a:gd name="T9" fmla="*/ 128 h 282"/>
              <a:gd name="T10" fmla="*/ 0 w 256"/>
              <a:gd name="T11" fmla="*/ 154 h 282"/>
              <a:gd name="T12" fmla="*/ 128 w 256"/>
              <a:gd name="T13" fmla="*/ 282 h 282"/>
              <a:gd name="T14" fmla="*/ 51 w 256"/>
              <a:gd name="T15" fmla="*/ 128 h 282"/>
              <a:gd name="T16" fmla="*/ 128 w 256"/>
              <a:gd name="T17" fmla="*/ 51 h 282"/>
              <a:gd name="T18" fmla="*/ 205 w 256"/>
              <a:gd name="T19" fmla="*/ 128 h 282"/>
              <a:gd name="T20" fmla="*/ 205 w 256"/>
              <a:gd name="T21" fmla="*/ 154 h 282"/>
              <a:gd name="T22" fmla="*/ 128 w 256"/>
              <a:gd name="T23" fmla="*/ 230 h 282"/>
              <a:gd name="T24" fmla="*/ 51 w 256"/>
              <a:gd name="T25" fmla="*/ 154 h 282"/>
              <a:gd name="T26" fmla="*/ 51 w 256"/>
              <a:gd name="T27" fmla="*/ 128 h 282"/>
              <a:gd name="T28" fmla="*/ 51 w 256"/>
              <a:gd name="T29" fmla="*/ 128 h 282"/>
              <a:gd name="T30" fmla="*/ 51 w 256"/>
              <a:gd name="T31" fmla="*/ 12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6" h="282">
                <a:moveTo>
                  <a:pt x="128" y="282"/>
                </a:moveTo>
                <a:cubicBezTo>
                  <a:pt x="199" y="282"/>
                  <a:pt x="256" y="224"/>
                  <a:pt x="256" y="154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ubicBezTo>
                  <a:pt x="58" y="0"/>
                  <a:pt x="0" y="57"/>
                  <a:pt x="0" y="128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24"/>
                  <a:pt x="58" y="282"/>
                  <a:pt x="128" y="282"/>
                </a:cubicBezTo>
                <a:close/>
                <a:moveTo>
                  <a:pt x="51" y="128"/>
                </a:moveTo>
                <a:cubicBezTo>
                  <a:pt x="51" y="86"/>
                  <a:pt x="86" y="51"/>
                  <a:pt x="128" y="51"/>
                </a:cubicBezTo>
                <a:cubicBezTo>
                  <a:pt x="171" y="51"/>
                  <a:pt x="205" y="86"/>
                  <a:pt x="205" y="128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96"/>
                  <a:pt x="171" y="230"/>
                  <a:pt x="128" y="230"/>
                </a:cubicBezTo>
                <a:cubicBezTo>
                  <a:pt x="86" y="230"/>
                  <a:pt x="51" y="196"/>
                  <a:pt x="51" y="154"/>
                </a:cubicBezTo>
                <a:lnTo>
                  <a:pt x="51" y="128"/>
                </a:lnTo>
                <a:close/>
                <a:moveTo>
                  <a:pt x="51" y="128"/>
                </a:moveTo>
                <a:cubicBezTo>
                  <a:pt x="51" y="128"/>
                  <a:pt x="51" y="128"/>
                  <a:pt x="51" y="12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14"/>
          <p:cNvSpPr>
            <a:spLocks noEditPoints="1"/>
          </p:cNvSpPr>
          <p:nvPr/>
        </p:nvSpPr>
        <p:spPr bwMode="auto">
          <a:xfrm>
            <a:off x="7212013" y="1698625"/>
            <a:ext cx="228600" cy="114300"/>
          </a:xfrm>
          <a:custGeom>
            <a:avLst/>
            <a:gdLst>
              <a:gd name="T0" fmla="*/ 308 w 410"/>
              <a:gd name="T1" fmla="*/ 0 h 204"/>
              <a:gd name="T2" fmla="*/ 286 w 410"/>
              <a:gd name="T3" fmla="*/ 0 h 204"/>
              <a:gd name="T4" fmla="*/ 264 w 410"/>
              <a:gd name="T5" fmla="*/ 13 h 204"/>
              <a:gd name="T6" fmla="*/ 205 w 410"/>
              <a:gd name="T7" fmla="*/ 51 h 204"/>
              <a:gd name="T8" fmla="*/ 146 w 410"/>
              <a:gd name="T9" fmla="*/ 13 h 204"/>
              <a:gd name="T10" fmla="*/ 124 w 410"/>
              <a:gd name="T11" fmla="*/ 0 h 204"/>
              <a:gd name="T12" fmla="*/ 103 w 410"/>
              <a:gd name="T13" fmla="*/ 0 h 204"/>
              <a:gd name="T14" fmla="*/ 0 w 410"/>
              <a:gd name="T15" fmla="*/ 102 h 204"/>
              <a:gd name="T16" fmla="*/ 0 w 410"/>
              <a:gd name="T17" fmla="*/ 157 h 204"/>
              <a:gd name="T18" fmla="*/ 47 w 410"/>
              <a:gd name="T19" fmla="*/ 204 h 204"/>
              <a:gd name="T20" fmla="*/ 363 w 410"/>
              <a:gd name="T21" fmla="*/ 204 h 204"/>
              <a:gd name="T22" fmla="*/ 410 w 410"/>
              <a:gd name="T23" fmla="*/ 158 h 204"/>
              <a:gd name="T24" fmla="*/ 410 w 410"/>
              <a:gd name="T25" fmla="*/ 102 h 204"/>
              <a:gd name="T26" fmla="*/ 382 w 410"/>
              <a:gd name="T27" fmla="*/ 35 h 204"/>
              <a:gd name="T28" fmla="*/ 308 w 410"/>
              <a:gd name="T29" fmla="*/ 0 h 204"/>
              <a:gd name="T30" fmla="*/ 359 w 410"/>
              <a:gd name="T31" fmla="*/ 153 h 204"/>
              <a:gd name="T32" fmla="*/ 52 w 410"/>
              <a:gd name="T33" fmla="*/ 153 h 204"/>
              <a:gd name="T34" fmla="*/ 52 w 410"/>
              <a:gd name="T35" fmla="*/ 102 h 204"/>
              <a:gd name="T36" fmla="*/ 103 w 410"/>
              <a:gd name="T37" fmla="*/ 52 h 204"/>
              <a:gd name="T38" fmla="*/ 111 w 410"/>
              <a:gd name="T39" fmla="*/ 52 h 204"/>
              <a:gd name="T40" fmla="*/ 205 w 410"/>
              <a:gd name="T41" fmla="*/ 102 h 204"/>
              <a:gd name="T42" fmla="*/ 300 w 410"/>
              <a:gd name="T43" fmla="*/ 52 h 204"/>
              <a:gd name="T44" fmla="*/ 308 w 410"/>
              <a:gd name="T45" fmla="*/ 52 h 204"/>
              <a:gd name="T46" fmla="*/ 359 w 410"/>
              <a:gd name="T47" fmla="*/ 102 h 204"/>
              <a:gd name="T48" fmla="*/ 359 w 410"/>
              <a:gd name="T49" fmla="*/ 153 h 204"/>
              <a:gd name="T50" fmla="*/ 359 w 410"/>
              <a:gd name="T51" fmla="*/ 153 h 204"/>
              <a:gd name="T52" fmla="*/ 359 w 410"/>
              <a:gd name="T53" fmla="*/ 15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0" h="204">
                <a:moveTo>
                  <a:pt x="308" y="0"/>
                </a:moveTo>
                <a:cubicBezTo>
                  <a:pt x="286" y="0"/>
                  <a:pt x="286" y="0"/>
                  <a:pt x="286" y="0"/>
                </a:cubicBezTo>
                <a:cubicBezTo>
                  <a:pt x="277" y="0"/>
                  <a:pt x="269" y="5"/>
                  <a:pt x="264" y="13"/>
                </a:cubicBezTo>
                <a:cubicBezTo>
                  <a:pt x="249" y="37"/>
                  <a:pt x="228" y="51"/>
                  <a:pt x="205" y="51"/>
                </a:cubicBezTo>
                <a:cubicBezTo>
                  <a:pt x="183" y="51"/>
                  <a:pt x="161" y="37"/>
                  <a:pt x="146" y="13"/>
                </a:cubicBezTo>
                <a:cubicBezTo>
                  <a:pt x="141" y="5"/>
                  <a:pt x="133" y="0"/>
                  <a:pt x="12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55"/>
                  <a:pt x="0" y="10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83"/>
                  <a:pt x="21" y="204"/>
                  <a:pt x="47" y="204"/>
                </a:cubicBezTo>
                <a:cubicBezTo>
                  <a:pt x="363" y="204"/>
                  <a:pt x="363" y="204"/>
                  <a:pt x="363" y="204"/>
                </a:cubicBezTo>
                <a:cubicBezTo>
                  <a:pt x="389" y="204"/>
                  <a:pt x="410" y="183"/>
                  <a:pt x="410" y="158"/>
                </a:cubicBezTo>
                <a:cubicBezTo>
                  <a:pt x="410" y="102"/>
                  <a:pt x="410" y="102"/>
                  <a:pt x="410" y="102"/>
                </a:cubicBezTo>
                <a:cubicBezTo>
                  <a:pt x="410" y="80"/>
                  <a:pt x="400" y="55"/>
                  <a:pt x="382" y="35"/>
                </a:cubicBezTo>
                <a:cubicBezTo>
                  <a:pt x="362" y="13"/>
                  <a:pt x="336" y="0"/>
                  <a:pt x="308" y="0"/>
                </a:cubicBezTo>
                <a:close/>
                <a:moveTo>
                  <a:pt x="359" y="153"/>
                </a:moveTo>
                <a:cubicBezTo>
                  <a:pt x="52" y="153"/>
                  <a:pt x="52" y="153"/>
                  <a:pt x="52" y="153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85"/>
                  <a:pt x="71" y="52"/>
                  <a:pt x="103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35" y="84"/>
                  <a:pt x="169" y="102"/>
                  <a:pt x="205" y="102"/>
                </a:cubicBezTo>
                <a:cubicBezTo>
                  <a:pt x="242" y="102"/>
                  <a:pt x="275" y="84"/>
                  <a:pt x="300" y="52"/>
                </a:cubicBezTo>
                <a:cubicBezTo>
                  <a:pt x="308" y="52"/>
                  <a:pt x="308" y="52"/>
                  <a:pt x="308" y="52"/>
                </a:cubicBezTo>
                <a:cubicBezTo>
                  <a:pt x="339" y="52"/>
                  <a:pt x="359" y="85"/>
                  <a:pt x="359" y="102"/>
                </a:cubicBezTo>
                <a:lnTo>
                  <a:pt x="359" y="153"/>
                </a:lnTo>
                <a:close/>
                <a:moveTo>
                  <a:pt x="359" y="153"/>
                </a:moveTo>
                <a:cubicBezTo>
                  <a:pt x="359" y="153"/>
                  <a:pt x="359" y="153"/>
                  <a:pt x="359" y="15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15"/>
          <p:cNvSpPr>
            <a:spLocks noEditPoints="1"/>
          </p:cNvSpPr>
          <p:nvPr/>
        </p:nvSpPr>
        <p:spPr bwMode="auto">
          <a:xfrm>
            <a:off x="7597776" y="1855788"/>
            <a:ext cx="142875" cy="157162"/>
          </a:xfrm>
          <a:custGeom>
            <a:avLst/>
            <a:gdLst>
              <a:gd name="T0" fmla="*/ 0 w 256"/>
              <a:gd name="T1" fmla="*/ 128 h 282"/>
              <a:gd name="T2" fmla="*/ 0 w 256"/>
              <a:gd name="T3" fmla="*/ 154 h 282"/>
              <a:gd name="T4" fmla="*/ 128 w 256"/>
              <a:gd name="T5" fmla="*/ 282 h 282"/>
              <a:gd name="T6" fmla="*/ 256 w 256"/>
              <a:gd name="T7" fmla="*/ 154 h 282"/>
              <a:gd name="T8" fmla="*/ 256 w 256"/>
              <a:gd name="T9" fmla="*/ 128 h 282"/>
              <a:gd name="T10" fmla="*/ 128 w 256"/>
              <a:gd name="T11" fmla="*/ 0 h 282"/>
              <a:gd name="T12" fmla="*/ 0 w 256"/>
              <a:gd name="T13" fmla="*/ 128 h 282"/>
              <a:gd name="T14" fmla="*/ 51 w 256"/>
              <a:gd name="T15" fmla="*/ 128 h 282"/>
              <a:gd name="T16" fmla="*/ 128 w 256"/>
              <a:gd name="T17" fmla="*/ 51 h 282"/>
              <a:gd name="T18" fmla="*/ 204 w 256"/>
              <a:gd name="T19" fmla="*/ 128 h 282"/>
              <a:gd name="T20" fmla="*/ 204 w 256"/>
              <a:gd name="T21" fmla="*/ 154 h 282"/>
              <a:gd name="T22" fmla="*/ 128 w 256"/>
              <a:gd name="T23" fmla="*/ 231 h 282"/>
              <a:gd name="T24" fmla="*/ 51 w 256"/>
              <a:gd name="T25" fmla="*/ 154 h 282"/>
              <a:gd name="T26" fmla="*/ 51 w 256"/>
              <a:gd name="T27" fmla="*/ 128 h 282"/>
              <a:gd name="T28" fmla="*/ 51 w 256"/>
              <a:gd name="T29" fmla="*/ 128 h 282"/>
              <a:gd name="T30" fmla="*/ 51 w 256"/>
              <a:gd name="T31" fmla="*/ 12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6" h="282">
                <a:moveTo>
                  <a:pt x="0" y="128"/>
                </a:moveTo>
                <a:cubicBezTo>
                  <a:pt x="0" y="154"/>
                  <a:pt x="0" y="154"/>
                  <a:pt x="0" y="154"/>
                </a:cubicBezTo>
                <a:cubicBezTo>
                  <a:pt x="0" y="224"/>
                  <a:pt x="57" y="282"/>
                  <a:pt x="128" y="282"/>
                </a:cubicBezTo>
                <a:cubicBezTo>
                  <a:pt x="198" y="282"/>
                  <a:pt x="256" y="224"/>
                  <a:pt x="256" y="154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58"/>
                  <a:pt x="198" y="0"/>
                  <a:pt x="128" y="0"/>
                </a:cubicBezTo>
                <a:cubicBezTo>
                  <a:pt x="57" y="0"/>
                  <a:pt x="0" y="58"/>
                  <a:pt x="0" y="128"/>
                </a:cubicBezTo>
                <a:close/>
                <a:moveTo>
                  <a:pt x="51" y="128"/>
                </a:moveTo>
                <a:cubicBezTo>
                  <a:pt x="51" y="86"/>
                  <a:pt x="85" y="51"/>
                  <a:pt x="128" y="51"/>
                </a:cubicBezTo>
                <a:cubicBezTo>
                  <a:pt x="170" y="51"/>
                  <a:pt x="204" y="86"/>
                  <a:pt x="204" y="128"/>
                </a:cubicBezTo>
                <a:cubicBezTo>
                  <a:pt x="204" y="154"/>
                  <a:pt x="204" y="154"/>
                  <a:pt x="204" y="154"/>
                </a:cubicBezTo>
                <a:cubicBezTo>
                  <a:pt x="204" y="196"/>
                  <a:pt x="170" y="231"/>
                  <a:pt x="128" y="231"/>
                </a:cubicBezTo>
                <a:cubicBezTo>
                  <a:pt x="85" y="231"/>
                  <a:pt x="51" y="196"/>
                  <a:pt x="51" y="154"/>
                </a:cubicBezTo>
                <a:lnTo>
                  <a:pt x="51" y="128"/>
                </a:lnTo>
                <a:close/>
                <a:moveTo>
                  <a:pt x="51" y="128"/>
                </a:moveTo>
                <a:cubicBezTo>
                  <a:pt x="51" y="128"/>
                  <a:pt x="51" y="128"/>
                  <a:pt x="51" y="12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7554913" y="2012950"/>
            <a:ext cx="228600" cy="114300"/>
          </a:xfrm>
          <a:custGeom>
            <a:avLst/>
            <a:gdLst>
              <a:gd name="T0" fmla="*/ 382 w 409"/>
              <a:gd name="T1" fmla="*/ 34 h 204"/>
              <a:gd name="T2" fmla="*/ 307 w 409"/>
              <a:gd name="T3" fmla="*/ 0 h 204"/>
              <a:gd name="T4" fmla="*/ 286 w 409"/>
              <a:gd name="T5" fmla="*/ 0 h 204"/>
              <a:gd name="T6" fmla="*/ 264 w 409"/>
              <a:gd name="T7" fmla="*/ 12 h 204"/>
              <a:gd name="T8" fmla="*/ 205 w 409"/>
              <a:gd name="T9" fmla="*/ 50 h 204"/>
              <a:gd name="T10" fmla="*/ 145 w 409"/>
              <a:gd name="T11" fmla="*/ 12 h 204"/>
              <a:gd name="T12" fmla="*/ 124 w 409"/>
              <a:gd name="T13" fmla="*/ 0 h 204"/>
              <a:gd name="T14" fmla="*/ 102 w 409"/>
              <a:gd name="T15" fmla="*/ 0 h 204"/>
              <a:gd name="T16" fmla="*/ 0 w 409"/>
              <a:gd name="T17" fmla="*/ 101 h 204"/>
              <a:gd name="T18" fmla="*/ 0 w 409"/>
              <a:gd name="T19" fmla="*/ 157 h 204"/>
              <a:gd name="T20" fmla="*/ 47 w 409"/>
              <a:gd name="T21" fmla="*/ 204 h 204"/>
              <a:gd name="T22" fmla="*/ 363 w 409"/>
              <a:gd name="T23" fmla="*/ 204 h 204"/>
              <a:gd name="T24" fmla="*/ 409 w 409"/>
              <a:gd name="T25" fmla="*/ 157 h 204"/>
              <a:gd name="T26" fmla="*/ 409 w 409"/>
              <a:gd name="T27" fmla="*/ 101 h 204"/>
              <a:gd name="T28" fmla="*/ 382 w 409"/>
              <a:gd name="T29" fmla="*/ 34 h 204"/>
              <a:gd name="T30" fmla="*/ 358 w 409"/>
              <a:gd name="T31" fmla="*/ 152 h 204"/>
              <a:gd name="T32" fmla="*/ 51 w 409"/>
              <a:gd name="T33" fmla="*/ 152 h 204"/>
              <a:gd name="T34" fmla="*/ 51 w 409"/>
              <a:gd name="T35" fmla="*/ 101 h 204"/>
              <a:gd name="T36" fmla="*/ 102 w 409"/>
              <a:gd name="T37" fmla="*/ 51 h 204"/>
              <a:gd name="T38" fmla="*/ 110 w 409"/>
              <a:gd name="T39" fmla="*/ 51 h 204"/>
              <a:gd name="T40" fmla="*/ 205 w 409"/>
              <a:gd name="T41" fmla="*/ 101 h 204"/>
              <a:gd name="T42" fmla="*/ 299 w 409"/>
              <a:gd name="T43" fmla="*/ 51 h 204"/>
              <a:gd name="T44" fmla="*/ 307 w 409"/>
              <a:gd name="T45" fmla="*/ 51 h 204"/>
              <a:gd name="T46" fmla="*/ 358 w 409"/>
              <a:gd name="T47" fmla="*/ 101 h 204"/>
              <a:gd name="T48" fmla="*/ 358 w 409"/>
              <a:gd name="T49" fmla="*/ 152 h 204"/>
              <a:gd name="T50" fmla="*/ 358 w 409"/>
              <a:gd name="T51" fmla="*/ 152 h 204"/>
              <a:gd name="T52" fmla="*/ 358 w 409"/>
              <a:gd name="T53" fmla="*/ 15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9" h="204">
                <a:moveTo>
                  <a:pt x="382" y="34"/>
                </a:moveTo>
                <a:cubicBezTo>
                  <a:pt x="362" y="12"/>
                  <a:pt x="335" y="0"/>
                  <a:pt x="307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77" y="0"/>
                  <a:pt x="268" y="4"/>
                  <a:pt x="264" y="12"/>
                </a:cubicBezTo>
                <a:cubicBezTo>
                  <a:pt x="249" y="36"/>
                  <a:pt x="227" y="50"/>
                  <a:pt x="205" y="50"/>
                </a:cubicBezTo>
                <a:cubicBezTo>
                  <a:pt x="182" y="50"/>
                  <a:pt x="160" y="36"/>
                  <a:pt x="145" y="12"/>
                </a:cubicBezTo>
                <a:cubicBezTo>
                  <a:pt x="141" y="4"/>
                  <a:pt x="133" y="0"/>
                  <a:pt x="12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44" y="0"/>
                  <a:pt x="0" y="54"/>
                  <a:pt x="0" y="101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83"/>
                  <a:pt x="21" y="204"/>
                  <a:pt x="47" y="204"/>
                </a:cubicBezTo>
                <a:cubicBezTo>
                  <a:pt x="363" y="204"/>
                  <a:pt x="363" y="204"/>
                  <a:pt x="363" y="204"/>
                </a:cubicBezTo>
                <a:cubicBezTo>
                  <a:pt x="388" y="204"/>
                  <a:pt x="409" y="183"/>
                  <a:pt x="409" y="157"/>
                </a:cubicBezTo>
                <a:cubicBezTo>
                  <a:pt x="409" y="101"/>
                  <a:pt x="409" y="101"/>
                  <a:pt x="409" y="101"/>
                </a:cubicBezTo>
                <a:cubicBezTo>
                  <a:pt x="409" y="79"/>
                  <a:pt x="399" y="54"/>
                  <a:pt x="382" y="34"/>
                </a:cubicBezTo>
                <a:close/>
                <a:moveTo>
                  <a:pt x="358" y="152"/>
                </a:moveTo>
                <a:cubicBezTo>
                  <a:pt x="51" y="152"/>
                  <a:pt x="51" y="152"/>
                  <a:pt x="51" y="15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84"/>
                  <a:pt x="71" y="51"/>
                  <a:pt x="102" y="51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34" y="83"/>
                  <a:pt x="168" y="101"/>
                  <a:pt x="205" y="101"/>
                </a:cubicBezTo>
                <a:cubicBezTo>
                  <a:pt x="241" y="101"/>
                  <a:pt x="275" y="83"/>
                  <a:pt x="299" y="51"/>
                </a:cubicBezTo>
                <a:cubicBezTo>
                  <a:pt x="307" y="51"/>
                  <a:pt x="307" y="51"/>
                  <a:pt x="307" y="51"/>
                </a:cubicBezTo>
                <a:cubicBezTo>
                  <a:pt x="338" y="51"/>
                  <a:pt x="358" y="84"/>
                  <a:pt x="358" y="101"/>
                </a:cubicBezTo>
                <a:lnTo>
                  <a:pt x="358" y="152"/>
                </a:lnTo>
                <a:close/>
                <a:moveTo>
                  <a:pt x="358" y="152"/>
                </a:moveTo>
                <a:cubicBezTo>
                  <a:pt x="358" y="152"/>
                  <a:pt x="358" y="152"/>
                  <a:pt x="358" y="15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17"/>
          <p:cNvSpPr>
            <a:spLocks noEditPoints="1"/>
          </p:cNvSpPr>
          <p:nvPr/>
        </p:nvSpPr>
        <p:spPr bwMode="auto">
          <a:xfrm>
            <a:off x="6911976" y="1855788"/>
            <a:ext cx="142875" cy="157162"/>
          </a:xfrm>
          <a:custGeom>
            <a:avLst/>
            <a:gdLst>
              <a:gd name="T0" fmla="*/ 128 w 256"/>
              <a:gd name="T1" fmla="*/ 282 h 282"/>
              <a:gd name="T2" fmla="*/ 256 w 256"/>
              <a:gd name="T3" fmla="*/ 154 h 282"/>
              <a:gd name="T4" fmla="*/ 256 w 256"/>
              <a:gd name="T5" fmla="*/ 128 h 282"/>
              <a:gd name="T6" fmla="*/ 128 w 256"/>
              <a:gd name="T7" fmla="*/ 0 h 282"/>
              <a:gd name="T8" fmla="*/ 0 w 256"/>
              <a:gd name="T9" fmla="*/ 128 h 282"/>
              <a:gd name="T10" fmla="*/ 0 w 256"/>
              <a:gd name="T11" fmla="*/ 154 h 282"/>
              <a:gd name="T12" fmla="*/ 128 w 256"/>
              <a:gd name="T13" fmla="*/ 282 h 282"/>
              <a:gd name="T14" fmla="*/ 51 w 256"/>
              <a:gd name="T15" fmla="*/ 128 h 282"/>
              <a:gd name="T16" fmla="*/ 128 w 256"/>
              <a:gd name="T17" fmla="*/ 51 h 282"/>
              <a:gd name="T18" fmla="*/ 205 w 256"/>
              <a:gd name="T19" fmla="*/ 128 h 282"/>
              <a:gd name="T20" fmla="*/ 205 w 256"/>
              <a:gd name="T21" fmla="*/ 154 h 282"/>
              <a:gd name="T22" fmla="*/ 128 w 256"/>
              <a:gd name="T23" fmla="*/ 231 h 282"/>
              <a:gd name="T24" fmla="*/ 51 w 256"/>
              <a:gd name="T25" fmla="*/ 154 h 282"/>
              <a:gd name="T26" fmla="*/ 51 w 256"/>
              <a:gd name="T27" fmla="*/ 128 h 282"/>
              <a:gd name="T28" fmla="*/ 51 w 256"/>
              <a:gd name="T29" fmla="*/ 128 h 282"/>
              <a:gd name="T30" fmla="*/ 51 w 256"/>
              <a:gd name="T31" fmla="*/ 12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6" h="282">
                <a:moveTo>
                  <a:pt x="128" y="282"/>
                </a:moveTo>
                <a:cubicBezTo>
                  <a:pt x="198" y="282"/>
                  <a:pt x="256" y="224"/>
                  <a:pt x="256" y="154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58"/>
                  <a:pt x="198" y="0"/>
                  <a:pt x="128" y="0"/>
                </a:cubicBezTo>
                <a:cubicBezTo>
                  <a:pt x="57" y="0"/>
                  <a:pt x="0" y="58"/>
                  <a:pt x="0" y="128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24"/>
                  <a:pt x="57" y="282"/>
                  <a:pt x="128" y="282"/>
                </a:cubicBezTo>
                <a:close/>
                <a:moveTo>
                  <a:pt x="51" y="128"/>
                </a:moveTo>
                <a:cubicBezTo>
                  <a:pt x="51" y="86"/>
                  <a:pt x="85" y="51"/>
                  <a:pt x="128" y="51"/>
                </a:cubicBezTo>
                <a:cubicBezTo>
                  <a:pt x="170" y="51"/>
                  <a:pt x="205" y="86"/>
                  <a:pt x="205" y="128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96"/>
                  <a:pt x="170" y="231"/>
                  <a:pt x="128" y="231"/>
                </a:cubicBezTo>
                <a:cubicBezTo>
                  <a:pt x="85" y="231"/>
                  <a:pt x="51" y="196"/>
                  <a:pt x="51" y="154"/>
                </a:cubicBezTo>
                <a:lnTo>
                  <a:pt x="51" y="128"/>
                </a:lnTo>
                <a:close/>
                <a:moveTo>
                  <a:pt x="51" y="128"/>
                </a:moveTo>
                <a:cubicBezTo>
                  <a:pt x="51" y="128"/>
                  <a:pt x="51" y="128"/>
                  <a:pt x="51" y="12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18"/>
          <p:cNvSpPr>
            <a:spLocks noEditPoints="1"/>
          </p:cNvSpPr>
          <p:nvPr/>
        </p:nvSpPr>
        <p:spPr bwMode="auto">
          <a:xfrm>
            <a:off x="6869113" y="2012950"/>
            <a:ext cx="228600" cy="114300"/>
          </a:xfrm>
          <a:custGeom>
            <a:avLst/>
            <a:gdLst>
              <a:gd name="T0" fmla="*/ 410 w 410"/>
              <a:gd name="T1" fmla="*/ 157 h 204"/>
              <a:gd name="T2" fmla="*/ 410 w 410"/>
              <a:gd name="T3" fmla="*/ 101 h 204"/>
              <a:gd name="T4" fmla="*/ 382 w 410"/>
              <a:gd name="T5" fmla="*/ 34 h 204"/>
              <a:gd name="T6" fmla="*/ 307 w 410"/>
              <a:gd name="T7" fmla="*/ 0 h 204"/>
              <a:gd name="T8" fmla="*/ 286 w 410"/>
              <a:gd name="T9" fmla="*/ 0 h 204"/>
              <a:gd name="T10" fmla="*/ 264 w 410"/>
              <a:gd name="T11" fmla="*/ 12 h 204"/>
              <a:gd name="T12" fmla="*/ 205 w 410"/>
              <a:gd name="T13" fmla="*/ 50 h 204"/>
              <a:gd name="T14" fmla="*/ 146 w 410"/>
              <a:gd name="T15" fmla="*/ 12 h 204"/>
              <a:gd name="T16" fmla="*/ 124 w 410"/>
              <a:gd name="T17" fmla="*/ 0 h 204"/>
              <a:gd name="T18" fmla="*/ 102 w 410"/>
              <a:gd name="T19" fmla="*/ 0 h 204"/>
              <a:gd name="T20" fmla="*/ 0 w 410"/>
              <a:gd name="T21" fmla="*/ 101 h 204"/>
              <a:gd name="T22" fmla="*/ 0 w 410"/>
              <a:gd name="T23" fmla="*/ 157 h 204"/>
              <a:gd name="T24" fmla="*/ 47 w 410"/>
              <a:gd name="T25" fmla="*/ 204 h 204"/>
              <a:gd name="T26" fmla="*/ 363 w 410"/>
              <a:gd name="T27" fmla="*/ 204 h 204"/>
              <a:gd name="T28" fmla="*/ 410 w 410"/>
              <a:gd name="T29" fmla="*/ 157 h 204"/>
              <a:gd name="T30" fmla="*/ 358 w 410"/>
              <a:gd name="T31" fmla="*/ 152 h 204"/>
              <a:gd name="T32" fmla="*/ 51 w 410"/>
              <a:gd name="T33" fmla="*/ 152 h 204"/>
              <a:gd name="T34" fmla="*/ 51 w 410"/>
              <a:gd name="T35" fmla="*/ 101 h 204"/>
              <a:gd name="T36" fmla="*/ 102 w 410"/>
              <a:gd name="T37" fmla="*/ 51 h 204"/>
              <a:gd name="T38" fmla="*/ 110 w 410"/>
              <a:gd name="T39" fmla="*/ 51 h 204"/>
              <a:gd name="T40" fmla="*/ 205 w 410"/>
              <a:gd name="T41" fmla="*/ 101 h 204"/>
              <a:gd name="T42" fmla="*/ 299 w 410"/>
              <a:gd name="T43" fmla="*/ 51 h 204"/>
              <a:gd name="T44" fmla="*/ 307 w 410"/>
              <a:gd name="T45" fmla="*/ 51 h 204"/>
              <a:gd name="T46" fmla="*/ 358 w 410"/>
              <a:gd name="T47" fmla="*/ 101 h 204"/>
              <a:gd name="T48" fmla="*/ 358 w 410"/>
              <a:gd name="T49" fmla="*/ 152 h 204"/>
              <a:gd name="T50" fmla="*/ 358 w 410"/>
              <a:gd name="T51" fmla="*/ 152 h 204"/>
              <a:gd name="T52" fmla="*/ 358 w 410"/>
              <a:gd name="T53" fmla="*/ 15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0" h="204">
                <a:moveTo>
                  <a:pt x="410" y="157"/>
                </a:moveTo>
                <a:cubicBezTo>
                  <a:pt x="410" y="101"/>
                  <a:pt x="410" y="101"/>
                  <a:pt x="410" y="101"/>
                </a:cubicBezTo>
                <a:cubicBezTo>
                  <a:pt x="410" y="79"/>
                  <a:pt x="399" y="54"/>
                  <a:pt x="382" y="34"/>
                </a:cubicBezTo>
                <a:cubicBezTo>
                  <a:pt x="362" y="12"/>
                  <a:pt x="335" y="0"/>
                  <a:pt x="307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77" y="0"/>
                  <a:pt x="269" y="4"/>
                  <a:pt x="264" y="12"/>
                </a:cubicBezTo>
                <a:cubicBezTo>
                  <a:pt x="249" y="36"/>
                  <a:pt x="227" y="50"/>
                  <a:pt x="205" y="50"/>
                </a:cubicBezTo>
                <a:cubicBezTo>
                  <a:pt x="182" y="50"/>
                  <a:pt x="161" y="36"/>
                  <a:pt x="146" y="12"/>
                </a:cubicBezTo>
                <a:cubicBezTo>
                  <a:pt x="141" y="4"/>
                  <a:pt x="133" y="0"/>
                  <a:pt x="12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45" y="0"/>
                  <a:pt x="0" y="54"/>
                  <a:pt x="0" y="101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83"/>
                  <a:pt x="21" y="204"/>
                  <a:pt x="47" y="204"/>
                </a:cubicBezTo>
                <a:cubicBezTo>
                  <a:pt x="363" y="204"/>
                  <a:pt x="363" y="204"/>
                  <a:pt x="363" y="204"/>
                </a:cubicBezTo>
                <a:cubicBezTo>
                  <a:pt x="389" y="204"/>
                  <a:pt x="410" y="183"/>
                  <a:pt x="410" y="157"/>
                </a:cubicBezTo>
                <a:close/>
                <a:moveTo>
                  <a:pt x="358" y="152"/>
                </a:moveTo>
                <a:cubicBezTo>
                  <a:pt x="51" y="152"/>
                  <a:pt x="51" y="152"/>
                  <a:pt x="51" y="15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84"/>
                  <a:pt x="71" y="51"/>
                  <a:pt x="102" y="51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35" y="83"/>
                  <a:pt x="168" y="101"/>
                  <a:pt x="205" y="101"/>
                </a:cubicBezTo>
                <a:cubicBezTo>
                  <a:pt x="241" y="101"/>
                  <a:pt x="275" y="83"/>
                  <a:pt x="299" y="51"/>
                </a:cubicBezTo>
                <a:cubicBezTo>
                  <a:pt x="307" y="51"/>
                  <a:pt x="307" y="51"/>
                  <a:pt x="307" y="51"/>
                </a:cubicBezTo>
                <a:cubicBezTo>
                  <a:pt x="339" y="51"/>
                  <a:pt x="358" y="84"/>
                  <a:pt x="358" y="101"/>
                </a:cubicBezTo>
                <a:cubicBezTo>
                  <a:pt x="358" y="152"/>
                  <a:pt x="358" y="152"/>
                  <a:pt x="358" y="152"/>
                </a:cubicBezTo>
                <a:close/>
                <a:moveTo>
                  <a:pt x="358" y="152"/>
                </a:moveTo>
                <a:cubicBezTo>
                  <a:pt x="358" y="152"/>
                  <a:pt x="358" y="152"/>
                  <a:pt x="358" y="15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9"/>
          <p:cNvSpPr>
            <a:spLocks noEditPoints="1"/>
          </p:cNvSpPr>
          <p:nvPr/>
        </p:nvSpPr>
        <p:spPr bwMode="auto">
          <a:xfrm>
            <a:off x="6996113" y="2152650"/>
            <a:ext cx="206375" cy="188912"/>
          </a:xfrm>
          <a:custGeom>
            <a:avLst/>
            <a:gdLst>
              <a:gd name="T0" fmla="*/ 350 w 369"/>
              <a:gd name="T1" fmla="*/ 287 h 337"/>
              <a:gd name="T2" fmla="*/ 52 w 369"/>
              <a:gd name="T3" fmla="*/ 17 h 337"/>
              <a:gd name="T4" fmla="*/ 17 w 369"/>
              <a:gd name="T5" fmla="*/ 7 h 337"/>
              <a:gd name="T6" fmla="*/ 7 w 369"/>
              <a:gd name="T7" fmla="*/ 42 h 337"/>
              <a:gd name="T8" fmla="*/ 330 w 369"/>
              <a:gd name="T9" fmla="*/ 335 h 337"/>
              <a:gd name="T10" fmla="*/ 340 w 369"/>
              <a:gd name="T11" fmla="*/ 337 h 337"/>
              <a:gd name="T12" fmla="*/ 364 w 369"/>
              <a:gd name="T13" fmla="*/ 321 h 337"/>
              <a:gd name="T14" fmla="*/ 350 w 369"/>
              <a:gd name="T15" fmla="*/ 287 h 337"/>
              <a:gd name="T16" fmla="*/ 350 w 369"/>
              <a:gd name="T17" fmla="*/ 287 h 337"/>
              <a:gd name="T18" fmla="*/ 350 w 369"/>
              <a:gd name="T19" fmla="*/ 28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9" h="337">
                <a:moveTo>
                  <a:pt x="350" y="287"/>
                </a:moveTo>
                <a:cubicBezTo>
                  <a:pt x="224" y="234"/>
                  <a:pt x="118" y="138"/>
                  <a:pt x="52" y="17"/>
                </a:cubicBezTo>
                <a:cubicBezTo>
                  <a:pt x="45" y="5"/>
                  <a:pt x="30" y="0"/>
                  <a:pt x="17" y="7"/>
                </a:cubicBezTo>
                <a:cubicBezTo>
                  <a:pt x="5" y="14"/>
                  <a:pt x="0" y="29"/>
                  <a:pt x="7" y="42"/>
                </a:cubicBezTo>
                <a:cubicBezTo>
                  <a:pt x="79" y="172"/>
                  <a:pt x="193" y="276"/>
                  <a:pt x="330" y="335"/>
                </a:cubicBezTo>
                <a:cubicBezTo>
                  <a:pt x="333" y="336"/>
                  <a:pt x="337" y="337"/>
                  <a:pt x="340" y="337"/>
                </a:cubicBezTo>
                <a:cubicBezTo>
                  <a:pt x="350" y="337"/>
                  <a:pt x="359" y="331"/>
                  <a:pt x="364" y="321"/>
                </a:cubicBezTo>
                <a:cubicBezTo>
                  <a:pt x="369" y="308"/>
                  <a:pt x="363" y="293"/>
                  <a:pt x="350" y="287"/>
                </a:cubicBezTo>
                <a:close/>
                <a:moveTo>
                  <a:pt x="350" y="287"/>
                </a:moveTo>
                <a:cubicBezTo>
                  <a:pt x="350" y="287"/>
                  <a:pt x="350" y="287"/>
                  <a:pt x="350" y="28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20"/>
          <p:cNvSpPr>
            <a:spLocks noEditPoints="1"/>
          </p:cNvSpPr>
          <p:nvPr/>
        </p:nvSpPr>
        <p:spPr bwMode="auto">
          <a:xfrm>
            <a:off x="7450138" y="2152650"/>
            <a:ext cx="204788" cy="188912"/>
          </a:xfrm>
          <a:custGeom>
            <a:avLst/>
            <a:gdLst>
              <a:gd name="T0" fmla="*/ 352 w 369"/>
              <a:gd name="T1" fmla="*/ 7 h 337"/>
              <a:gd name="T2" fmla="*/ 317 w 369"/>
              <a:gd name="T3" fmla="*/ 17 h 337"/>
              <a:gd name="T4" fmla="*/ 19 w 369"/>
              <a:gd name="T5" fmla="*/ 287 h 337"/>
              <a:gd name="T6" fmla="*/ 6 w 369"/>
              <a:gd name="T7" fmla="*/ 321 h 337"/>
              <a:gd name="T8" fmla="*/ 29 w 369"/>
              <a:gd name="T9" fmla="*/ 337 h 337"/>
              <a:gd name="T10" fmla="*/ 39 w 369"/>
              <a:gd name="T11" fmla="*/ 335 h 337"/>
              <a:gd name="T12" fmla="*/ 362 w 369"/>
              <a:gd name="T13" fmla="*/ 42 h 337"/>
              <a:gd name="T14" fmla="*/ 352 w 369"/>
              <a:gd name="T15" fmla="*/ 7 h 337"/>
              <a:gd name="T16" fmla="*/ 352 w 369"/>
              <a:gd name="T17" fmla="*/ 7 h 337"/>
              <a:gd name="T18" fmla="*/ 352 w 369"/>
              <a:gd name="T19" fmla="*/ 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9" h="337">
                <a:moveTo>
                  <a:pt x="352" y="7"/>
                </a:moveTo>
                <a:cubicBezTo>
                  <a:pt x="340" y="0"/>
                  <a:pt x="324" y="5"/>
                  <a:pt x="317" y="17"/>
                </a:cubicBezTo>
                <a:cubicBezTo>
                  <a:pt x="251" y="138"/>
                  <a:pt x="145" y="234"/>
                  <a:pt x="19" y="287"/>
                </a:cubicBezTo>
                <a:cubicBezTo>
                  <a:pt x="6" y="293"/>
                  <a:pt x="0" y="308"/>
                  <a:pt x="6" y="321"/>
                </a:cubicBezTo>
                <a:cubicBezTo>
                  <a:pt x="10" y="331"/>
                  <a:pt x="20" y="337"/>
                  <a:pt x="29" y="337"/>
                </a:cubicBezTo>
                <a:cubicBezTo>
                  <a:pt x="33" y="337"/>
                  <a:pt x="36" y="336"/>
                  <a:pt x="39" y="335"/>
                </a:cubicBezTo>
                <a:cubicBezTo>
                  <a:pt x="176" y="276"/>
                  <a:pt x="291" y="172"/>
                  <a:pt x="362" y="42"/>
                </a:cubicBezTo>
                <a:cubicBezTo>
                  <a:pt x="369" y="29"/>
                  <a:pt x="364" y="14"/>
                  <a:pt x="352" y="7"/>
                </a:cubicBezTo>
                <a:close/>
                <a:moveTo>
                  <a:pt x="352" y="7"/>
                </a:moveTo>
                <a:cubicBezTo>
                  <a:pt x="352" y="7"/>
                  <a:pt x="352" y="7"/>
                  <a:pt x="352" y="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21"/>
          <p:cNvSpPr>
            <a:spLocks noEditPoints="1"/>
          </p:cNvSpPr>
          <p:nvPr/>
        </p:nvSpPr>
        <p:spPr bwMode="auto">
          <a:xfrm>
            <a:off x="7424738" y="1644650"/>
            <a:ext cx="222250" cy="182562"/>
          </a:xfrm>
          <a:custGeom>
            <a:avLst/>
            <a:gdLst>
              <a:gd name="T0" fmla="*/ 21 w 400"/>
              <a:gd name="T1" fmla="*/ 53 h 328"/>
              <a:gd name="T2" fmla="*/ 349 w 400"/>
              <a:gd name="T3" fmla="*/ 316 h 328"/>
              <a:gd name="T4" fmla="*/ 371 w 400"/>
              <a:gd name="T5" fmla="*/ 328 h 328"/>
              <a:gd name="T6" fmla="*/ 384 w 400"/>
              <a:gd name="T7" fmla="*/ 324 h 328"/>
              <a:gd name="T8" fmla="*/ 393 w 400"/>
              <a:gd name="T9" fmla="*/ 289 h 328"/>
              <a:gd name="T10" fmla="*/ 37 w 400"/>
              <a:gd name="T11" fmla="*/ 4 h 328"/>
              <a:gd name="T12" fmla="*/ 5 w 400"/>
              <a:gd name="T13" fmla="*/ 20 h 328"/>
              <a:gd name="T14" fmla="*/ 21 w 400"/>
              <a:gd name="T15" fmla="*/ 53 h 328"/>
              <a:gd name="T16" fmla="*/ 21 w 400"/>
              <a:gd name="T17" fmla="*/ 53 h 328"/>
              <a:gd name="T18" fmla="*/ 21 w 400"/>
              <a:gd name="T19" fmla="*/ 53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0" h="328">
                <a:moveTo>
                  <a:pt x="21" y="53"/>
                </a:moveTo>
                <a:cubicBezTo>
                  <a:pt x="157" y="99"/>
                  <a:pt x="274" y="192"/>
                  <a:pt x="349" y="316"/>
                </a:cubicBezTo>
                <a:cubicBezTo>
                  <a:pt x="354" y="324"/>
                  <a:pt x="362" y="328"/>
                  <a:pt x="371" y="328"/>
                </a:cubicBezTo>
                <a:cubicBezTo>
                  <a:pt x="376" y="328"/>
                  <a:pt x="380" y="327"/>
                  <a:pt x="384" y="324"/>
                </a:cubicBezTo>
                <a:cubicBezTo>
                  <a:pt x="396" y="317"/>
                  <a:pt x="400" y="301"/>
                  <a:pt x="393" y="289"/>
                </a:cubicBezTo>
                <a:cubicBezTo>
                  <a:pt x="311" y="155"/>
                  <a:pt x="185" y="54"/>
                  <a:pt x="37" y="4"/>
                </a:cubicBezTo>
                <a:cubicBezTo>
                  <a:pt x="24" y="0"/>
                  <a:pt x="9" y="7"/>
                  <a:pt x="5" y="20"/>
                </a:cubicBezTo>
                <a:cubicBezTo>
                  <a:pt x="0" y="34"/>
                  <a:pt x="7" y="48"/>
                  <a:pt x="21" y="53"/>
                </a:cubicBezTo>
                <a:close/>
                <a:moveTo>
                  <a:pt x="21" y="53"/>
                </a:moveTo>
                <a:cubicBezTo>
                  <a:pt x="21" y="53"/>
                  <a:pt x="21" y="53"/>
                  <a:pt x="21" y="5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22"/>
          <p:cNvSpPr>
            <a:spLocks noEditPoints="1"/>
          </p:cNvSpPr>
          <p:nvPr/>
        </p:nvSpPr>
        <p:spPr bwMode="auto">
          <a:xfrm>
            <a:off x="7004051" y="1644650"/>
            <a:ext cx="223838" cy="182562"/>
          </a:xfrm>
          <a:custGeom>
            <a:avLst/>
            <a:gdLst>
              <a:gd name="T0" fmla="*/ 16 w 400"/>
              <a:gd name="T1" fmla="*/ 324 h 328"/>
              <a:gd name="T2" fmla="*/ 29 w 400"/>
              <a:gd name="T3" fmla="*/ 328 h 328"/>
              <a:gd name="T4" fmla="*/ 51 w 400"/>
              <a:gd name="T5" fmla="*/ 316 h 328"/>
              <a:gd name="T6" fmla="*/ 380 w 400"/>
              <a:gd name="T7" fmla="*/ 53 h 328"/>
              <a:gd name="T8" fmla="*/ 396 w 400"/>
              <a:gd name="T9" fmla="*/ 20 h 328"/>
              <a:gd name="T10" fmla="*/ 363 w 400"/>
              <a:gd name="T11" fmla="*/ 4 h 328"/>
              <a:gd name="T12" fmla="*/ 8 w 400"/>
              <a:gd name="T13" fmla="*/ 289 h 328"/>
              <a:gd name="T14" fmla="*/ 16 w 400"/>
              <a:gd name="T15" fmla="*/ 324 h 328"/>
              <a:gd name="T16" fmla="*/ 16 w 400"/>
              <a:gd name="T17" fmla="*/ 324 h 328"/>
              <a:gd name="T18" fmla="*/ 16 w 400"/>
              <a:gd name="T19" fmla="*/ 32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0" h="328">
                <a:moveTo>
                  <a:pt x="16" y="324"/>
                </a:moveTo>
                <a:cubicBezTo>
                  <a:pt x="20" y="327"/>
                  <a:pt x="25" y="328"/>
                  <a:pt x="29" y="328"/>
                </a:cubicBezTo>
                <a:cubicBezTo>
                  <a:pt x="38" y="328"/>
                  <a:pt x="46" y="324"/>
                  <a:pt x="51" y="316"/>
                </a:cubicBezTo>
                <a:cubicBezTo>
                  <a:pt x="127" y="192"/>
                  <a:pt x="243" y="99"/>
                  <a:pt x="380" y="53"/>
                </a:cubicBezTo>
                <a:cubicBezTo>
                  <a:pt x="393" y="48"/>
                  <a:pt x="400" y="34"/>
                  <a:pt x="396" y="20"/>
                </a:cubicBezTo>
                <a:cubicBezTo>
                  <a:pt x="391" y="7"/>
                  <a:pt x="377" y="0"/>
                  <a:pt x="363" y="4"/>
                </a:cubicBezTo>
                <a:cubicBezTo>
                  <a:pt x="215" y="54"/>
                  <a:pt x="89" y="155"/>
                  <a:pt x="8" y="289"/>
                </a:cubicBezTo>
                <a:cubicBezTo>
                  <a:pt x="0" y="301"/>
                  <a:pt x="4" y="317"/>
                  <a:pt x="16" y="324"/>
                </a:cubicBezTo>
                <a:close/>
                <a:moveTo>
                  <a:pt x="16" y="324"/>
                </a:moveTo>
                <a:cubicBezTo>
                  <a:pt x="16" y="324"/>
                  <a:pt x="16" y="324"/>
                  <a:pt x="16" y="32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50" y="5790116"/>
            <a:ext cx="8064500" cy="5894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Talented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professionals, international and highly skilled</a:t>
            </a:r>
          </a:p>
        </p:txBody>
      </p:sp>
    </p:spTree>
    <p:extLst>
      <p:ext uri="{BB962C8B-B14F-4D97-AF65-F5344CB8AC3E}">
        <p14:creationId xmlns:p14="http://schemas.microsoft.com/office/powerpoint/2010/main" val="40761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Well-known global players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 rot="1161693">
            <a:off x="4033837" y="1792742"/>
            <a:ext cx="4573587" cy="4575174"/>
          </a:xfrm>
          <a:custGeom>
            <a:avLst/>
            <a:gdLst>
              <a:gd name="T0" fmla="*/ 1156 w 1156"/>
              <a:gd name="T1" fmla="*/ 578 h 1156"/>
              <a:gd name="T2" fmla="*/ 999 w 1156"/>
              <a:gd name="T3" fmla="*/ 182 h 1156"/>
              <a:gd name="T4" fmla="*/ 586 w 1156"/>
              <a:gd name="T5" fmla="*/ 0 h 1156"/>
              <a:gd name="T6" fmla="*/ 569 w 1156"/>
              <a:gd name="T7" fmla="*/ 0 h 1156"/>
              <a:gd name="T8" fmla="*/ 157 w 1156"/>
              <a:gd name="T9" fmla="*/ 182 h 1156"/>
              <a:gd name="T10" fmla="*/ 156 w 1156"/>
              <a:gd name="T11" fmla="*/ 183 h 1156"/>
              <a:gd name="T12" fmla="*/ 145 w 1156"/>
              <a:gd name="T13" fmla="*/ 961 h 1156"/>
              <a:gd name="T14" fmla="*/ 147 w 1156"/>
              <a:gd name="T15" fmla="*/ 963 h 1156"/>
              <a:gd name="T16" fmla="*/ 569 w 1156"/>
              <a:gd name="T17" fmla="*/ 1156 h 1156"/>
              <a:gd name="T18" fmla="*/ 586 w 1156"/>
              <a:gd name="T19" fmla="*/ 1156 h 1156"/>
              <a:gd name="T20" fmla="*/ 598 w 1156"/>
              <a:gd name="T21" fmla="*/ 1156 h 1156"/>
              <a:gd name="T22" fmla="*/ 1010 w 1156"/>
              <a:gd name="T23" fmla="*/ 962 h 1156"/>
              <a:gd name="T24" fmla="*/ 40 w 1156"/>
              <a:gd name="T25" fmla="*/ 598 h 1156"/>
              <a:gd name="T26" fmla="*/ 327 w 1156"/>
              <a:gd name="T27" fmla="*/ 841 h 1156"/>
              <a:gd name="T28" fmla="*/ 40 w 1156"/>
              <a:gd name="T29" fmla="*/ 598 h 1156"/>
              <a:gd name="T30" fmla="*/ 334 w 1156"/>
              <a:gd name="T31" fmla="*/ 297 h 1156"/>
              <a:gd name="T32" fmla="*/ 40 w 1156"/>
              <a:gd name="T33" fmla="*/ 558 h 1156"/>
              <a:gd name="T34" fmla="*/ 1115 w 1156"/>
              <a:gd name="T35" fmla="*/ 558 h 1156"/>
              <a:gd name="T36" fmla="*/ 821 w 1156"/>
              <a:gd name="T37" fmla="*/ 297 h 1156"/>
              <a:gd name="T38" fmla="*/ 1115 w 1156"/>
              <a:gd name="T39" fmla="*/ 558 h 1156"/>
              <a:gd name="T40" fmla="*/ 389 w 1156"/>
              <a:gd name="T41" fmla="*/ 273 h 1156"/>
              <a:gd name="T42" fmla="*/ 558 w 1156"/>
              <a:gd name="T43" fmla="*/ 298 h 1156"/>
              <a:gd name="T44" fmla="*/ 558 w 1156"/>
              <a:gd name="T45" fmla="*/ 558 h 1156"/>
              <a:gd name="T46" fmla="*/ 372 w 1156"/>
              <a:gd name="T47" fmla="*/ 309 h 1156"/>
              <a:gd name="T48" fmla="*/ 598 w 1156"/>
              <a:gd name="T49" fmla="*/ 338 h 1156"/>
              <a:gd name="T50" fmla="*/ 836 w 1156"/>
              <a:gd name="T51" fmla="*/ 558 h 1156"/>
              <a:gd name="T52" fmla="*/ 598 w 1156"/>
              <a:gd name="T53" fmla="*/ 338 h 1156"/>
              <a:gd name="T54" fmla="*/ 598 w 1156"/>
              <a:gd name="T55" fmla="*/ 53 h 1156"/>
              <a:gd name="T56" fmla="*/ 598 w 1156"/>
              <a:gd name="T57" fmla="*/ 298 h 1156"/>
              <a:gd name="T58" fmla="*/ 648 w 1156"/>
              <a:gd name="T59" fmla="*/ 45 h 1156"/>
              <a:gd name="T60" fmla="*/ 805 w 1156"/>
              <a:gd name="T61" fmla="*/ 261 h 1156"/>
              <a:gd name="T62" fmla="*/ 205 w 1156"/>
              <a:gd name="T63" fmla="*/ 190 h 1156"/>
              <a:gd name="T64" fmla="*/ 350 w 1156"/>
              <a:gd name="T65" fmla="*/ 261 h 1156"/>
              <a:gd name="T66" fmla="*/ 558 w 1156"/>
              <a:gd name="T67" fmla="*/ 598 h 1156"/>
              <a:gd name="T68" fmla="*/ 365 w 1156"/>
              <a:gd name="T69" fmla="*/ 829 h 1156"/>
              <a:gd name="T70" fmla="*/ 558 w 1156"/>
              <a:gd name="T71" fmla="*/ 838 h 1156"/>
              <a:gd name="T72" fmla="*/ 381 w 1156"/>
              <a:gd name="T73" fmla="*/ 866 h 1156"/>
              <a:gd name="T74" fmla="*/ 598 w 1156"/>
              <a:gd name="T75" fmla="*/ 1103 h 1156"/>
              <a:gd name="T76" fmla="*/ 775 w 1156"/>
              <a:gd name="T77" fmla="*/ 866 h 1156"/>
              <a:gd name="T78" fmla="*/ 598 w 1156"/>
              <a:gd name="T79" fmla="*/ 798 h 1156"/>
              <a:gd name="T80" fmla="*/ 836 w 1156"/>
              <a:gd name="T81" fmla="*/ 598 h 1156"/>
              <a:gd name="T82" fmla="*/ 598 w 1156"/>
              <a:gd name="T83" fmla="*/ 798 h 1156"/>
              <a:gd name="T84" fmla="*/ 1115 w 1156"/>
              <a:gd name="T85" fmla="*/ 598 h 1156"/>
              <a:gd name="T86" fmla="*/ 828 w 1156"/>
              <a:gd name="T87" fmla="*/ 841 h 1156"/>
              <a:gd name="T88" fmla="*/ 193 w 1156"/>
              <a:gd name="T89" fmla="*/ 954 h 1156"/>
              <a:gd name="T90" fmla="*/ 507 w 1156"/>
              <a:gd name="T91" fmla="*/ 1111 h 1156"/>
              <a:gd name="T92" fmla="*/ 648 w 1156"/>
              <a:gd name="T93" fmla="*/ 1111 h 1156"/>
              <a:gd name="T94" fmla="*/ 963 w 1156"/>
              <a:gd name="T95" fmla="*/ 954 h 1156"/>
              <a:gd name="T96" fmla="*/ 648 w 1156"/>
              <a:gd name="T97" fmla="*/ 1111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6" h="1156">
                <a:moveTo>
                  <a:pt x="1010" y="961"/>
                </a:moveTo>
                <a:cubicBezTo>
                  <a:pt x="1101" y="859"/>
                  <a:pt x="1156" y="725"/>
                  <a:pt x="1156" y="578"/>
                </a:cubicBezTo>
                <a:cubicBezTo>
                  <a:pt x="1156" y="425"/>
                  <a:pt x="1096" y="286"/>
                  <a:pt x="999" y="183"/>
                </a:cubicBezTo>
                <a:cubicBezTo>
                  <a:pt x="999" y="183"/>
                  <a:pt x="999" y="182"/>
                  <a:pt x="999" y="182"/>
                </a:cubicBezTo>
                <a:cubicBezTo>
                  <a:pt x="897" y="75"/>
                  <a:pt x="755" y="6"/>
                  <a:pt x="598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3" y="0"/>
                  <a:pt x="581" y="0"/>
                  <a:pt x="578" y="0"/>
                </a:cubicBezTo>
                <a:cubicBezTo>
                  <a:pt x="575" y="0"/>
                  <a:pt x="572" y="0"/>
                  <a:pt x="569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400" y="6"/>
                  <a:pt x="258" y="75"/>
                  <a:pt x="157" y="182"/>
                </a:cubicBezTo>
                <a:cubicBezTo>
                  <a:pt x="157" y="182"/>
                  <a:pt x="157" y="183"/>
                  <a:pt x="157" y="183"/>
                </a:cubicBezTo>
                <a:cubicBezTo>
                  <a:pt x="157" y="183"/>
                  <a:pt x="157" y="183"/>
                  <a:pt x="156" y="183"/>
                </a:cubicBezTo>
                <a:cubicBezTo>
                  <a:pt x="59" y="286"/>
                  <a:pt x="0" y="425"/>
                  <a:pt x="0" y="578"/>
                </a:cubicBezTo>
                <a:cubicBezTo>
                  <a:pt x="0" y="725"/>
                  <a:pt x="55" y="859"/>
                  <a:pt x="145" y="961"/>
                </a:cubicBezTo>
                <a:cubicBezTo>
                  <a:pt x="145" y="961"/>
                  <a:pt x="145" y="962"/>
                  <a:pt x="146" y="962"/>
                </a:cubicBezTo>
                <a:cubicBezTo>
                  <a:pt x="146" y="962"/>
                  <a:pt x="146" y="962"/>
                  <a:pt x="147" y="963"/>
                </a:cubicBezTo>
                <a:cubicBezTo>
                  <a:pt x="249" y="1077"/>
                  <a:pt x="395" y="1150"/>
                  <a:pt x="558" y="1156"/>
                </a:cubicBezTo>
                <a:cubicBezTo>
                  <a:pt x="569" y="1156"/>
                  <a:pt x="569" y="1156"/>
                  <a:pt x="569" y="1156"/>
                </a:cubicBezTo>
                <a:cubicBezTo>
                  <a:pt x="572" y="1156"/>
                  <a:pt x="575" y="1156"/>
                  <a:pt x="578" y="1156"/>
                </a:cubicBezTo>
                <a:cubicBezTo>
                  <a:pt x="581" y="1156"/>
                  <a:pt x="583" y="1156"/>
                  <a:pt x="586" y="1156"/>
                </a:cubicBezTo>
                <a:cubicBezTo>
                  <a:pt x="598" y="1156"/>
                  <a:pt x="598" y="1156"/>
                  <a:pt x="598" y="1156"/>
                </a:cubicBezTo>
                <a:cubicBezTo>
                  <a:pt x="598" y="1156"/>
                  <a:pt x="598" y="1156"/>
                  <a:pt x="598" y="1156"/>
                </a:cubicBezTo>
                <a:cubicBezTo>
                  <a:pt x="761" y="1150"/>
                  <a:pt x="907" y="1076"/>
                  <a:pt x="1009" y="963"/>
                </a:cubicBezTo>
                <a:cubicBezTo>
                  <a:pt x="1009" y="962"/>
                  <a:pt x="1009" y="962"/>
                  <a:pt x="1010" y="962"/>
                </a:cubicBezTo>
                <a:cubicBezTo>
                  <a:pt x="1010" y="962"/>
                  <a:pt x="1010" y="961"/>
                  <a:pt x="1010" y="961"/>
                </a:cubicBezTo>
                <a:close/>
                <a:moveTo>
                  <a:pt x="40" y="598"/>
                </a:moveTo>
                <a:cubicBezTo>
                  <a:pt x="279" y="598"/>
                  <a:pt x="279" y="598"/>
                  <a:pt x="279" y="598"/>
                </a:cubicBezTo>
                <a:cubicBezTo>
                  <a:pt x="281" y="682"/>
                  <a:pt x="298" y="765"/>
                  <a:pt x="327" y="841"/>
                </a:cubicBezTo>
                <a:cubicBezTo>
                  <a:pt x="271" y="862"/>
                  <a:pt x="216" y="889"/>
                  <a:pt x="166" y="924"/>
                </a:cubicBezTo>
                <a:cubicBezTo>
                  <a:pt x="91" y="835"/>
                  <a:pt x="44" y="722"/>
                  <a:pt x="40" y="598"/>
                </a:cubicBezTo>
                <a:close/>
                <a:moveTo>
                  <a:pt x="177" y="220"/>
                </a:moveTo>
                <a:cubicBezTo>
                  <a:pt x="226" y="252"/>
                  <a:pt x="279" y="278"/>
                  <a:pt x="334" y="297"/>
                </a:cubicBezTo>
                <a:cubicBezTo>
                  <a:pt x="300" y="379"/>
                  <a:pt x="282" y="467"/>
                  <a:pt x="279" y="558"/>
                </a:cubicBezTo>
                <a:cubicBezTo>
                  <a:pt x="40" y="558"/>
                  <a:pt x="40" y="558"/>
                  <a:pt x="40" y="558"/>
                </a:cubicBezTo>
                <a:cubicBezTo>
                  <a:pt x="45" y="428"/>
                  <a:pt x="95" y="310"/>
                  <a:pt x="177" y="220"/>
                </a:cubicBezTo>
                <a:close/>
                <a:moveTo>
                  <a:pt x="1115" y="558"/>
                </a:moveTo>
                <a:cubicBezTo>
                  <a:pt x="876" y="558"/>
                  <a:pt x="876" y="558"/>
                  <a:pt x="876" y="558"/>
                </a:cubicBezTo>
                <a:cubicBezTo>
                  <a:pt x="874" y="467"/>
                  <a:pt x="855" y="379"/>
                  <a:pt x="821" y="297"/>
                </a:cubicBezTo>
                <a:cubicBezTo>
                  <a:pt x="876" y="278"/>
                  <a:pt x="929" y="252"/>
                  <a:pt x="979" y="220"/>
                </a:cubicBezTo>
                <a:cubicBezTo>
                  <a:pt x="1060" y="310"/>
                  <a:pt x="1111" y="428"/>
                  <a:pt x="1115" y="558"/>
                </a:cubicBezTo>
                <a:close/>
                <a:moveTo>
                  <a:pt x="558" y="298"/>
                </a:moveTo>
                <a:cubicBezTo>
                  <a:pt x="500" y="297"/>
                  <a:pt x="443" y="288"/>
                  <a:pt x="389" y="273"/>
                </a:cubicBezTo>
                <a:cubicBezTo>
                  <a:pt x="429" y="190"/>
                  <a:pt x="486" y="115"/>
                  <a:pt x="558" y="53"/>
                </a:cubicBezTo>
                <a:lnTo>
                  <a:pt x="558" y="298"/>
                </a:lnTo>
                <a:close/>
                <a:moveTo>
                  <a:pt x="558" y="338"/>
                </a:moveTo>
                <a:cubicBezTo>
                  <a:pt x="558" y="558"/>
                  <a:pt x="558" y="558"/>
                  <a:pt x="558" y="558"/>
                </a:cubicBezTo>
                <a:cubicBezTo>
                  <a:pt x="319" y="558"/>
                  <a:pt x="319" y="558"/>
                  <a:pt x="319" y="558"/>
                </a:cubicBezTo>
                <a:cubicBezTo>
                  <a:pt x="322" y="471"/>
                  <a:pt x="340" y="387"/>
                  <a:pt x="372" y="309"/>
                </a:cubicBezTo>
                <a:cubicBezTo>
                  <a:pt x="432" y="327"/>
                  <a:pt x="494" y="336"/>
                  <a:pt x="558" y="338"/>
                </a:cubicBezTo>
                <a:close/>
                <a:moveTo>
                  <a:pt x="598" y="338"/>
                </a:moveTo>
                <a:cubicBezTo>
                  <a:pt x="661" y="336"/>
                  <a:pt x="723" y="327"/>
                  <a:pt x="783" y="309"/>
                </a:cubicBezTo>
                <a:cubicBezTo>
                  <a:pt x="816" y="387"/>
                  <a:pt x="834" y="471"/>
                  <a:pt x="836" y="558"/>
                </a:cubicBezTo>
                <a:cubicBezTo>
                  <a:pt x="598" y="558"/>
                  <a:pt x="598" y="558"/>
                  <a:pt x="598" y="558"/>
                </a:cubicBezTo>
                <a:lnTo>
                  <a:pt x="598" y="338"/>
                </a:lnTo>
                <a:close/>
                <a:moveTo>
                  <a:pt x="598" y="298"/>
                </a:moveTo>
                <a:cubicBezTo>
                  <a:pt x="598" y="53"/>
                  <a:pt x="598" y="53"/>
                  <a:pt x="598" y="53"/>
                </a:cubicBezTo>
                <a:cubicBezTo>
                  <a:pt x="669" y="115"/>
                  <a:pt x="726" y="190"/>
                  <a:pt x="766" y="273"/>
                </a:cubicBezTo>
                <a:cubicBezTo>
                  <a:pt x="712" y="288"/>
                  <a:pt x="655" y="297"/>
                  <a:pt x="598" y="298"/>
                </a:cubicBezTo>
                <a:close/>
                <a:moveTo>
                  <a:pt x="805" y="261"/>
                </a:moveTo>
                <a:cubicBezTo>
                  <a:pt x="767" y="180"/>
                  <a:pt x="714" y="107"/>
                  <a:pt x="648" y="45"/>
                </a:cubicBezTo>
                <a:cubicBezTo>
                  <a:pt x="765" y="60"/>
                  <a:pt x="870" y="113"/>
                  <a:pt x="950" y="190"/>
                </a:cubicBezTo>
                <a:cubicBezTo>
                  <a:pt x="905" y="220"/>
                  <a:pt x="856" y="243"/>
                  <a:pt x="805" y="261"/>
                </a:cubicBezTo>
                <a:close/>
                <a:moveTo>
                  <a:pt x="350" y="261"/>
                </a:moveTo>
                <a:cubicBezTo>
                  <a:pt x="299" y="243"/>
                  <a:pt x="251" y="220"/>
                  <a:pt x="205" y="190"/>
                </a:cubicBezTo>
                <a:cubicBezTo>
                  <a:pt x="286" y="113"/>
                  <a:pt x="391" y="60"/>
                  <a:pt x="507" y="45"/>
                </a:cubicBezTo>
                <a:cubicBezTo>
                  <a:pt x="442" y="107"/>
                  <a:pt x="388" y="180"/>
                  <a:pt x="350" y="261"/>
                </a:cubicBezTo>
                <a:close/>
                <a:moveTo>
                  <a:pt x="319" y="598"/>
                </a:moveTo>
                <a:cubicBezTo>
                  <a:pt x="558" y="598"/>
                  <a:pt x="558" y="598"/>
                  <a:pt x="558" y="598"/>
                </a:cubicBezTo>
                <a:cubicBezTo>
                  <a:pt x="558" y="798"/>
                  <a:pt x="558" y="798"/>
                  <a:pt x="558" y="798"/>
                </a:cubicBezTo>
                <a:cubicBezTo>
                  <a:pt x="492" y="800"/>
                  <a:pt x="427" y="810"/>
                  <a:pt x="365" y="829"/>
                </a:cubicBezTo>
                <a:cubicBezTo>
                  <a:pt x="337" y="756"/>
                  <a:pt x="321" y="678"/>
                  <a:pt x="319" y="598"/>
                </a:cubicBezTo>
                <a:close/>
                <a:moveTo>
                  <a:pt x="558" y="838"/>
                </a:moveTo>
                <a:cubicBezTo>
                  <a:pt x="558" y="1103"/>
                  <a:pt x="558" y="1103"/>
                  <a:pt x="558" y="1103"/>
                </a:cubicBezTo>
                <a:cubicBezTo>
                  <a:pt x="481" y="1037"/>
                  <a:pt x="421" y="956"/>
                  <a:pt x="381" y="866"/>
                </a:cubicBezTo>
                <a:cubicBezTo>
                  <a:pt x="438" y="849"/>
                  <a:pt x="497" y="840"/>
                  <a:pt x="558" y="838"/>
                </a:cubicBezTo>
                <a:close/>
                <a:moveTo>
                  <a:pt x="598" y="1103"/>
                </a:moveTo>
                <a:cubicBezTo>
                  <a:pt x="598" y="838"/>
                  <a:pt x="598" y="838"/>
                  <a:pt x="598" y="838"/>
                </a:cubicBezTo>
                <a:cubicBezTo>
                  <a:pt x="658" y="840"/>
                  <a:pt x="717" y="849"/>
                  <a:pt x="775" y="866"/>
                </a:cubicBezTo>
                <a:cubicBezTo>
                  <a:pt x="734" y="956"/>
                  <a:pt x="674" y="1037"/>
                  <a:pt x="598" y="1103"/>
                </a:cubicBezTo>
                <a:close/>
                <a:moveTo>
                  <a:pt x="598" y="798"/>
                </a:moveTo>
                <a:cubicBezTo>
                  <a:pt x="598" y="598"/>
                  <a:pt x="598" y="598"/>
                  <a:pt x="598" y="598"/>
                </a:cubicBezTo>
                <a:cubicBezTo>
                  <a:pt x="836" y="598"/>
                  <a:pt x="836" y="598"/>
                  <a:pt x="836" y="598"/>
                </a:cubicBezTo>
                <a:cubicBezTo>
                  <a:pt x="834" y="678"/>
                  <a:pt x="818" y="756"/>
                  <a:pt x="790" y="829"/>
                </a:cubicBezTo>
                <a:cubicBezTo>
                  <a:pt x="728" y="810"/>
                  <a:pt x="663" y="800"/>
                  <a:pt x="598" y="798"/>
                </a:cubicBezTo>
                <a:close/>
                <a:moveTo>
                  <a:pt x="876" y="598"/>
                </a:moveTo>
                <a:cubicBezTo>
                  <a:pt x="1115" y="598"/>
                  <a:pt x="1115" y="598"/>
                  <a:pt x="1115" y="598"/>
                </a:cubicBezTo>
                <a:cubicBezTo>
                  <a:pt x="1111" y="722"/>
                  <a:pt x="1064" y="835"/>
                  <a:pt x="990" y="924"/>
                </a:cubicBezTo>
                <a:cubicBezTo>
                  <a:pt x="939" y="889"/>
                  <a:pt x="885" y="862"/>
                  <a:pt x="828" y="841"/>
                </a:cubicBezTo>
                <a:cubicBezTo>
                  <a:pt x="857" y="765"/>
                  <a:pt x="874" y="682"/>
                  <a:pt x="876" y="598"/>
                </a:cubicBezTo>
                <a:close/>
                <a:moveTo>
                  <a:pt x="193" y="954"/>
                </a:moveTo>
                <a:cubicBezTo>
                  <a:pt x="240" y="922"/>
                  <a:pt x="290" y="897"/>
                  <a:pt x="343" y="878"/>
                </a:cubicBezTo>
                <a:cubicBezTo>
                  <a:pt x="381" y="965"/>
                  <a:pt x="437" y="1044"/>
                  <a:pt x="507" y="1111"/>
                </a:cubicBezTo>
                <a:cubicBezTo>
                  <a:pt x="385" y="1095"/>
                  <a:pt x="275" y="1038"/>
                  <a:pt x="193" y="954"/>
                </a:cubicBezTo>
                <a:close/>
                <a:moveTo>
                  <a:pt x="648" y="1111"/>
                </a:moveTo>
                <a:cubicBezTo>
                  <a:pt x="718" y="1044"/>
                  <a:pt x="774" y="965"/>
                  <a:pt x="813" y="878"/>
                </a:cubicBezTo>
                <a:cubicBezTo>
                  <a:pt x="865" y="897"/>
                  <a:pt x="915" y="922"/>
                  <a:pt x="963" y="954"/>
                </a:cubicBezTo>
                <a:cubicBezTo>
                  <a:pt x="880" y="1038"/>
                  <a:pt x="770" y="1095"/>
                  <a:pt x="648" y="1111"/>
                </a:cubicBezTo>
                <a:close/>
                <a:moveTo>
                  <a:pt x="648" y="1111"/>
                </a:moveTo>
                <a:cubicBezTo>
                  <a:pt x="648" y="1111"/>
                  <a:pt x="648" y="1111"/>
                  <a:pt x="648" y="1111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93"/>
          <p:cNvSpPr/>
          <p:nvPr/>
        </p:nvSpPr>
        <p:spPr bwMode="auto">
          <a:xfrm>
            <a:off x="2876902" y="2413204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" name="Rechteck 101"/>
          <p:cNvSpPr/>
          <p:nvPr/>
        </p:nvSpPr>
        <p:spPr bwMode="auto">
          <a:xfrm>
            <a:off x="5214052" y="2412818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" name="Rechteck 126"/>
          <p:cNvSpPr/>
          <p:nvPr/>
        </p:nvSpPr>
        <p:spPr bwMode="auto">
          <a:xfrm>
            <a:off x="539750" y="2413204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" name="Rechteck 134"/>
          <p:cNvSpPr/>
          <p:nvPr/>
        </p:nvSpPr>
        <p:spPr bwMode="auto">
          <a:xfrm>
            <a:off x="2876902" y="3291174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" name="Rechteck 142"/>
          <p:cNvSpPr/>
          <p:nvPr/>
        </p:nvSpPr>
        <p:spPr bwMode="auto">
          <a:xfrm>
            <a:off x="5214052" y="3286042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" name="Rechteck 166"/>
          <p:cNvSpPr/>
          <p:nvPr/>
        </p:nvSpPr>
        <p:spPr bwMode="auto">
          <a:xfrm>
            <a:off x="539750" y="3286042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6" name="Rechteck 174"/>
          <p:cNvSpPr/>
          <p:nvPr/>
        </p:nvSpPr>
        <p:spPr bwMode="auto">
          <a:xfrm>
            <a:off x="2876902" y="4169578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7" name="Rechteck 182"/>
          <p:cNvSpPr/>
          <p:nvPr/>
        </p:nvSpPr>
        <p:spPr bwMode="auto">
          <a:xfrm>
            <a:off x="5214052" y="4175501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8" name="Rechteck 206"/>
          <p:cNvSpPr/>
          <p:nvPr/>
        </p:nvSpPr>
        <p:spPr bwMode="auto">
          <a:xfrm>
            <a:off x="539750" y="4175501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" name="Rechteck 214"/>
          <p:cNvSpPr/>
          <p:nvPr/>
        </p:nvSpPr>
        <p:spPr bwMode="auto">
          <a:xfrm>
            <a:off x="2876902" y="5048339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0" name="Rechteck 222"/>
          <p:cNvSpPr/>
          <p:nvPr/>
        </p:nvSpPr>
        <p:spPr bwMode="auto">
          <a:xfrm>
            <a:off x="5214052" y="5065597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" name="Rechteck 246"/>
          <p:cNvSpPr/>
          <p:nvPr/>
        </p:nvSpPr>
        <p:spPr bwMode="auto">
          <a:xfrm>
            <a:off x="539750" y="5048339"/>
            <a:ext cx="2193151" cy="731923"/>
          </a:xfrm>
          <a:prstGeom prst="rect">
            <a:avLst/>
          </a:prstGeom>
          <a:solidFill>
            <a:srgbClr val="FFFFFF"/>
          </a:solidFill>
          <a:ln w="12700">
            <a:solidFill>
              <a:srgbClr val="AFAFAF"/>
            </a:solidFill>
            <a:miter lim="800000"/>
            <a:headEnd/>
            <a:tailEnd/>
          </a:ln>
          <a:effectLst/>
        </p:spPr>
        <p:txBody>
          <a:bodyPr lIns="108000" tIns="0" rIns="180000" bIns="0" anchor="ctr" anchorCtr="0"/>
          <a:lstStyle/>
          <a:p>
            <a:pPr marL="190500" marR="0" lvl="0" indent="-1905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22" name="Picture 4" descr="Ceb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r="22914"/>
          <a:stretch/>
        </p:blipFill>
        <p:spPr bwMode="auto">
          <a:xfrm>
            <a:off x="1299583" y="2522120"/>
            <a:ext cx="612529" cy="51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E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6" y="4254248"/>
            <a:ext cx="972108" cy="5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ArcelorMittal SA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04" y="4238977"/>
            <a:ext cx="1158445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GoodYear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7" y="5264196"/>
            <a:ext cx="196363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mms.businesswire.com/media/20140916005634/en/432064/2/NEW_CARLEX_LOGO%5B3%5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42" y="3390963"/>
            <a:ext cx="1187855" cy="5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9" y="2600283"/>
            <a:ext cx="1489988" cy="4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://www.rotarex.com/sites/default/files/rotarex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60" y="3481197"/>
            <a:ext cx="1617177" cy="3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MAHLE Ho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14" y="4302531"/>
            <a:ext cx="1598360" cy="4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encrypted-tbn0.gstatic.com/images?q=tbn:ANd9GcSAnN3n0Ady_Jovtlb2E8Enj5gmVapBdu4zW8_dkczThOUAbTjEptdLQD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5" y="3390963"/>
            <a:ext cx="1467467" cy="5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9" y="2577449"/>
            <a:ext cx="1023429" cy="2558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392" y="5095645"/>
            <a:ext cx="1196304" cy="6635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34" y="5149883"/>
            <a:ext cx="1148544" cy="5288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98" y="2530503"/>
            <a:ext cx="446728" cy="5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9749" y="217467"/>
            <a:ext cx="8347859" cy="1134714"/>
          </a:xfrm>
        </p:spPr>
        <p:txBody>
          <a:bodyPr/>
          <a:lstStyle/>
          <a:p>
            <a:r>
              <a:rPr lang="en-GB" dirty="0"/>
              <a:t>… almost 50 automotive companies in total 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4"/>
          <p:cNvGrpSpPr>
            <a:grpSpLocks noChangeAspect="1"/>
          </p:cNvGrpSpPr>
          <p:nvPr/>
        </p:nvGrpSpPr>
        <p:grpSpPr>
          <a:xfrm>
            <a:off x="5650992" y="1587273"/>
            <a:ext cx="3300984" cy="4737873"/>
            <a:chOff x="3469524" y="1898315"/>
            <a:chExt cx="2665632" cy="3830755"/>
          </a:xfrm>
        </p:grpSpPr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469524" y="1898315"/>
              <a:ext cx="2665632" cy="3830755"/>
            </a:xfrm>
            <a:custGeom>
              <a:avLst/>
              <a:gdLst>
                <a:gd name="T0" fmla="*/ 1192 w 1375"/>
                <a:gd name="T1" fmla="*/ 995 h 1976"/>
                <a:gd name="T2" fmla="*/ 1070 w 1375"/>
                <a:gd name="T3" fmla="*/ 907 h 1976"/>
                <a:gd name="T4" fmla="*/ 1011 w 1375"/>
                <a:gd name="T5" fmla="*/ 867 h 1976"/>
                <a:gd name="T6" fmla="*/ 891 w 1375"/>
                <a:gd name="T7" fmla="*/ 782 h 1976"/>
                <a:gd name="T8" fmla="*/ 770 w 1375"/>
                <a:gd name="T9" fmla="*/ 609 h 1976"/>
                <a:gd name="T10" fmla="*/ 711 w 1375"/>
                <a:gd name="T11" fmla="*/ 434 h 1976"/>
                <a:gd name="T12" fmla="*/ 684 w 1375"/>
                <a:gd name="T13" fmla="*/ 313 h 1976"/>
                <a:gd name="T14" fmla="*/ 684 w 1375"/>
                <a:gd name="T15" fmla="*/ 228 h 1976"/>
                <a:gd name="T16" fmla="*/ 677 w 1375"/>
                <a:gd name="T17" fmla="*/ 132 h 1976"/>
                <a:gd name="T18" fmla="*/ 664 w 1375"/>
                <a:gd name="T19" fmla="*/ 66 h 1976"/>
                <a:gd name="T20" fmla="*/ 605 w 1375"/>
                <a:gd name="T21" fmla="*/ 68 h 1976"/>
                <a:gd name="T22" fmla="*/ 544 w 1375"/>
                <a:gd name="T23" fmla="*/ 68 h 1976"/>
                <a:gd name="T24" fmla="*/ 502 w 1375"/>
                <a:gd name="T25" fmla="*/ 2 h 1976"/>
                <a:gd name="T26" fmla="*/ 436 w 1375"/>
                <a:gd name="T27" fmla="*/ 26 h 1976"/>
                <a:gd name="T28" fmla="*/ 402 w 1375"/>
                <a:gd name="T29" fmla="*/ 127 h 1976"/>
                <a:gd name="T30" fmla="*/ 281 w 1375"/>
                <a:gd name="T31" fmla="*/ 212 h 1976"/>
                <a:gd name="T32" fmla="*/ 268 w 1375"/>
                <a:gd name="T33" fmla="*/ 287 h 1976"/>
                <a:gd name="T34" fmla="*/ 228 w 1375"/>
                <a:gd name="T35" fmla="*/ 333 h 1976"/>
                <a:gd name="T36" fmla="*/ 219 w 1375"/>
                <a:gd name="T37" fmla="*/ 405 h 1976"/>
                <a:gd name="T38" fmla="*/ 202 w 1375"/>
                <a:gd name="T39" fmla="*/ 440 h 1976"/>
                <a:gd name="T40" fmla="*/ 167 w 1375"/>
                <a:gd name="T41" fmla="*/ 524 h 1976"/>
                <a:gd name="T42" fmla="*/ 139 w 1375"/>
                <a:gd name="T43" fmla="*/ 591 h 1976"/>
                <a:gd name="T44" fmla="*/ 83 w 1375"/>
                <a:gd name="T45" fmla="*/ 631 h 1976"/>
                <a:gd name="T46" fmla="*/ 73 w 1375"/>
                <a:gd name="T47" fmla="*/ 657 h 1976"/>
                <a:gd name="T48" fmla="*/ 4 w 1375"/>
                <a:gd name="T49" fmla="*/ 789 h 1976"/>
                <a:gd name="T50" fmla="*/ 60 w 1375"/>
                <a:gd name="T51" fmla="*/ 844 h 1976"/>
                <a:gd name="T52" fmla="*/ 26 w 1375"/>
                <a:gd name="T53" fmla="*/ 883 h 1976"/>
                <a:gd name="T54" fmla="*/ 38 w 1375"/>
                <a:gd name="T55" fmla="*/ 916 h 1976"/>
                <a:gd name="T56" fmla="*/ 18 w 1375"/>
                <a:gd name="T57" fmla="*/ 1006 h 1976"/>
                <a:gd name="T58" fmla="*/ 60 w 1375"/>
                <a:gd name="T59" fmla="*/ 1062 h 1976"/>
                <a:gd name="T60" fmla="*/ 110 w 1375"/>
                <a:gd name="T61" fmla="*/ 1091 h 1976"/>
                <a:gd name="T62" fmla="*/ 156 w 1375"/>
                <a:gd name="T63" fmla="*/ 1189 h 1976"/>
                <a:gd name="T64" fmla="*/ 193 w 1375"/>
                <a:gd name="T65" fmla="*/ 1246 h 1976"/>
                <a:gd name="T66" fmla="*/ 213 w 1375"/>
                <a:gd name="T67" fmla="*/ 1249 h 1976"/>
                <a:gd name="T68" fmla="*/ 239 w 1375"/>
                <a:gd name="T69" fmla="*/ 1281 h 1976"/>
                <a:gd name="T70" fmla="*/ 222 w 1375"/>
                <a:gd name="T71" fmla="*/ 1317 h 1976"/>
                <a:gd name="T72" fmla="*/ 219 w 1375"/>
                <a:gd name="T73" fmla="*/ 1363 h 1976"/>
                <a:gd name="T74" fmla="*/ 281 w 1375"/>
                <a:gd name="T75" fmla="*/ 1395 h 1976"/>
                <a:gd name="T76" fmla="*/ 262 w 1375"/>
                <a:gd name="T77" fmla="*/ 1474 h 1976"/>
                <a:gd name="T78" fmla="*/ 213 w 1375"/>
                <a:gd name="T79" fmla="*/ 1580 h 1976"/>
                <a:gd name="T80" fmla="*/ 213 w 1375"/>
                <a:gd name="T81" fmla="*/ 1637 h 1976"/>
                <a:gd name="T82" fmla="*/ 178 w 1375"/>
                <a:gd name="T83" fmla="*/ 1792 h 1976"/>
                <a:gd name="T84" fmla="*/ 395 w 1375"/>
                <a:gd name="T85" fmla="*/ 1900 h 1976"/>
                <a:gd name="T86" fmla="*/ 625 w 1375"/>
                <a:gd name="T87" fmla="*/ 1948 h 1976"/>
                <a:gd name="T88" fmla="*/ 669 w 1375"/>
                <a:gd name="T89" fmla="*/ 1880 h 1976"/>
                <a:gd name="T90" fmla="*/ 728 w 1375"/>
                <a:gd name="T91" fmla="*/ 1831 h 1976"/>
                <a:gd name="T92" fmla="*/ 1013 w 1375"/>
                <a:gd name="T93" fmla="*/ 1910 h 1976"/>
                <a:gd name="T94" fmla="*/ 1087 w 1375"/>
                <a:gd name="T95" fmla="*/ 1840 h 1976"/>
                <a:gd name="T96" fmla="*/ 1140 w 1375"/>
                <a:gd name="T97" fmla="*/ 1574 h 1976"/>
                <a:gd name="T98" fmla="*/ 1221 w 1375"/>
                <a:gd name="T99" fmla="*/ 1451 h 1976"/>
                <a:gd name="T100" fmla="*/ 1195 w 1375"/>
                <a:gd name="T101" fmla="*/ 1407 h 1976"/>
                <a:gd name="T102" fmla="*/ 1335 w 1375"/>
                <a:gd name="T103" fmla="*/ 1267 h 1976"/>
                <a:gd name="T104" fmla="*/ 1357 w 1375"/>
                <a:gd name="T105" fmla="*/ 1242 h 1976"/>
                <a:gd name="T106" fmla="*/ 1364 w 1375"/>
                <a:gd name="T107" fmla="*/ 1161 h 1976"/>
                <a:gd name="T108" fmla="*/ 1368 w 1375"/>
                <a:gd name="T109" fmla="*/ 1060 h 1976"/>
                <a:gd name="T110" fmla="*/ 1366 w 1375"/>
                <a:gd name="T111" fmla="*/ 1018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5" h="1976">
                  <a:moveTo>
                    <a:pt x="1359" y="1018"/>
                  </a:moveTo>
                  <a:lnTo>
                    <a:pt x="1306" y="1003"/>
                  </a:lnTo>
                  <a:lnTo>
                    <a:pt x="1223" y="1003"/>
                  </a:lnTo>
                  <a:lnTo>
                    <a:pt x="1192" y="995"/>
                  </a:lnTo>
                  <a:lnTo>
                    <a:pt x="1164" y="974"/>
                  </a:lnTo>
                  <a:lnTo>
                    <a:pt x="1113" y="927"/>
                  </a:lnTo>
                  <a:lnTo>
                    <a:pt x="1085" y="907"/>
                  </a:lnTo>
                  <a:lnTo>
                    <a:pt x="1070" y="907"/>
                  </a:lnTo>
                  <a:lnTo>
                    <a:pt x="1043" y="923"/>
                  </a:lnTo>
                  <a:lnTo>
                    <a:pt x="1030" y="923"/>
                  </a:lnTo>
                  <a:lnTo>
                    <a:pt x="1028" y="914"/>
                  </a:lnTo>
                  <a:lnTo>
                    <a:pt x="1011" y="867"/>
                  </a:lnTo>
                  <a:lnTo>
                    <a:pt x="1002" y="853"/>
                  </a:lnTo>
                  <a:lnTo>
                    <a:pt x="976" y="837"/>
                  </a:lnTo>
                  <a:lnTo>
                    <a:pt x="916" y="810"/>
                  </a:lnTo>
                  <a:lnTo>
                    <a:pt x="891" y="782"/>
                  </a:lnTo>
                  <a:lnTo>
                    <a:pt x="834" y="644"/>
                  </a:lnTo>
                  <a:lnTo>
                    <a:pt x="803" y="596"/>
                  </a:lnTo>
                  <a:lnTo>
                    <a:pt x="783" y="633"/>
                  </a:lnTo>
                  <a:lnTo>
                    <a:pt x="770" y="609"/>
                  </a:lnTo>
                  <a:lnTo>
                    <a:pt x="743" y="532"/>
                  </a:lnTo>
                  <a:lnTo>
                    <a:pt x="713" y="486"/>
                  </a:lnTo>
                  <a:lnTo>
                    <a:pt x="706" y="464"/>
                  </a:lnTo>
                  <a:lnTo>
                    <a:pt x="711" y="434"/>
                  </a:lnTo>
                  <a:lnTo>
                    <a:pt x="699" y="377"/>
                  </a:lnTo>
                  <a:lnTo>
                    <a:pt x="689" y="355"/>
                  </a:lnTo>
                  <a:lnTo>
                    <a:pt x="669" y="344"/>
                  </a:lnTo>
                  <a:lnTo>
                    <a:pt x="684" y="313"/>
                  </a:lnTo>
                  <a:lnTo>
                    <a:pt x="691" y="304"/>
                  </a:lnTo>
                  <a:lnTo>
                    <a:pt x="676" y="304"/>
                  </a:lnTo>
                  <a:lnTo>
                    <a:pt x="673" y="303"/>
                  </a:lnTo>
                  <a:lnTo>
                    <a:pt x="684" y="228"/>
                  </a:lnTo>
                  <a:lnTo>
                    <a:pt x="693" y="190"/>
                  </a:lnTo>
                  <a:lnTo>
                    <a:pt x="706" y="151"/>
                  </a:lnTo>
                  <a:lnTo>
                    <a:pt x="680" y="140"/>
                  </a:lnTo>
                  <a:lnTo>
                    <a:pt x="677" y="132"/>
                  </a:lnTo>
                  <a:lnTo>
                    <a:pt x="676" y="118"/>
                  </a:lnTo>
                  <a:lnTo>
                    <a:pt x="676" y="92"/>
                  </a:lnTo>
                  <a:lnTo>
                    <a:pt x="667" y="68"/>
                  </a:lnTo>
                  <a:lnTo>
                    <a:pt x="664" y="66"/>
                  </a:lnTo>
                  <a:lnTo>
                    <a:pt x="645" y="46"/>
                  </a:lnTo>
                  <a:lnTo>
                    <a:pt x="629" y="46"/>
                  </a:lnTo>
                  <a:lnTo>
                    <a:pt x="619" y="59"/>
                  </a:lnTo>
                  <a:lnTo>
                    <a:pt x="605" y="68"/>
                  </a:lnTo>
                  <a:lnTo>
                    <a:pt x="603" y="70"/>
                  </a:lnTo>
                  <a:lnTo>
                    <a:pt x="563" y="76"/>
                  </a:lnTo>
                  <a:lnTo>
                    <a:pt x="544" y="75"/>
                  </a:lnTo>
                  <a:lnTo>
                    <a:pt x="544" y="68"/>
                  </a:lnTo>
                  <a:lnTo>
                    <a:pt x="528" y="59"/>
                  </a:lnTo>
                  <a:lnTo>
                    <a:pt x="518" y="40"/>
                  </a:lnTo>
                  <a:lnTo>
                    <a:pt x="511" y="13"/>
                  </a:lnTo>
                  <a:lnTo>
                    <a:pt x="502" y="2"/>
                  </a:lnTo>
                  <a:lnTo>
                    <a:pt x="500" y="0"/>
                  </a:lnTo>
                  <a:lnTo>
                    <a:pt x="474" y="22"/>
                  </a:lnTo>
                  <a:lnTo>
                    <a:pt x="454" y="24"/>
                  </a:lnTo>
                  <a:lnTo>
                    <a:pt x="436" y="26"/>
                  </a:lnTo>
                  <a:lnTo>
                    <a:pt x="421" y="50"/>
                  </a:lnTo>
                  <a:lnTo>
                    <a:pt x="414" y="83"/>
                  </a:lnTo>
                  <a:lnTo>
                    <a:pt x="414" y="88"/>
                  </a:lnTo>
                  <a:lnTo>
                    <a:pt x="402" y="127"/>
                  </a:lnTo>
                  <a:lnTo>
                    <a:pt x="375" y="154"/>
                  </a:lnTo>
                  <a:lnTo>
                    <a:pt x="310" y="184"/>
                  </a:lnTo>
                  <a:lnTo>
                    <a:pt x="292" y="202"/>
                  </a:lnTo>
                  <a:lnTo>
                    <a:pt x="281" y="212"/>
                  </a:lnTo>
                  <a:lnTo>
                    <a:pt x="275" y="230"/>
                  </a:lnTo>
                  <a:lnTo>
                    <a:pt x="272" y="256"/>
                  </a:lnTo>
                  <a:lnTo>
                    <a:pt x="270" y="276"/>
                  </a:lnTo>
                  <a:lnTo>
                    <a:pt x="268" y="287"/>
                  </a:lnTo>
                  <a:lnTo>
                    <a:pt x="266" y="296"/>
                  </a:lnTo>
                  <a:lnTo>
                    <a:pt x="262" y="303"/>
                  </a:lnTo>
                  <a:lnTo>
                    <a:pt x="255" y="311"/>
                  </a:lnTo>
                  <a:lnTo>
                    <a:pt x="228" y="333"/>
                  </a:lnTo>
                  <a:lnTo>
                    <a:pt x="224" y="340"/>
                  </a:lnTo>
                  <a:lnTo>
                    <a:pt x="218" y="351"/>
                  </a:lnTo>
                  <a:lnTo>
                    <a:pt x="219" y="373"/>
                  </a:lnTo>
                  <a:lnTo>
                    <a:pt x="219" y="405"/>
                  </a:lnTo>
                  <a:lnTo>
                    <a:pt x="215" y="425"/>
                  </a:lnTo>
                  <a:lnTo>
                    <a:pt x="215" y="427"/>
                  </a:lnTo>
                  <a:lnTo>
                    <a:pt x="213" y="430"/>
                  </a:lnTo>
                  <a:lnTo>
                    <a:pt x="202" y="440"/>
                  </a:lnTo>
                  <a:lnTo>
                    <a:pt x="167" y="455"/>
                  </a:lnTo>
                  <a:lnTo>
                    <a:pt x="156" y="471"/>
                  </a:lnTo>
                  <a:lnTo>
                    <a:pt x="154" y="508"/>
                  </a:lnTo>
                  <a:lnTo>
                    <a:pt x="167" y="524"/>
                  </a:lnTo>
                  <a:lnTo>
                    <a:pt x="174" y="539"/>
                  </a:lnTo>
                  <a:lnTo>
                    <a:pt x="154" y="576"/>
                  </a:lnTo>
                  <a:lnTo>
                    <a:pt x="145" y="585"/>
                  </a:lnTo>
                  <a:lnTo>
                    <a:pt x="139" y="591"/>
                  </a:lnTo>
                  <a:lnTo>
                    <a:pt x="112" y="598"/>
                  </a:lnTo>
                  <a:lnTo>
                    <a:pt x="99" y="607"/>
                  </a:lnTo>
                  <a:lnTo>
                    <a:pt x="88" y="622"/>
                  </a:lnTo>
                  <a:lnTo>
                    <a:pt x="83" y="631"/>
                  </a:lnTo>
                  <a:lnTo>
                    <a:pt x="79" y="639"/>
                  </a:lnTo>
                  <a:lnTo>
                    <a:pt x="77" y="644"/>
                  </a:lnTo>
                  <a:lnTo>
                    <a:pt x="75" y="653"/>
                  </a:lnTo>
                  <a:lnTo>
                    <a:pt x="73" y="657"/>
                  </a:lnTo>
                  <a:lnTo>
                    <a:pt x="69" y="670"/>
                  </a:lnTo>
                  <a:lnTo>
                    <a:pt x="29" y="739"/>
                  </a:lnTo>
                  <a:lnTo>
                    <a:pt x="7" y="778"/>
                  </a:lnTo>
                  <a:lnTo>
                    <a:pt x="4" y="789"/>
                  </a:lnTo>
                  <a:lnTo>
                    <a:pt x="0" y="804"/>
                  </a:lnTo>
                  <a:lnTo>
                    <a:pt x="20" y="815"/>
                  </a:lnTo>
                  <a:lnTo>
                    <a:pt x="26" y="819"/>
                  </a:lnTo>
                  <a:lnTo>
                    <a:pt x="60" y="844"/>
                  </a:lnTo>
                  <a:lnTo>
                    <a:pt x="75" y="867"/>
                  </a:lnTo>
                  <a:lnTo>
                    <a:pt x="29" y="863"/>
                  </a:lnTo>
                  <a:lnTo>
                    <a:pt x="29" y="876"/>
                  </a:lnTo>
                  <a:lnTo>
                    <a:pt x="26" y="883"/>
                  </a:lnTo>
                  <a:lnTo>
                    <a:pt x="26" y="885"/>
                  </a:lnTo>
                  <a:lnTo>
                    <a:pt x="25" y="892"/>
                  </a:lnTo>
                  <a:lnTo>
                    <a:pt x="22" y="901"/>
                  </a:lnTo>
                  <a:lnTo>
                    <a:pt x="38" y="916"/>
                  </a:lnTo>
                  <a:lnTo>
                    <a:pt x="16" y="929"/>
                  </a:lnTo>
                  <a:lnTo>
                    <a:pt x="9" y="955"/>
                  </a:lnTo>
                  <a:lnTo>
                    <a:pt x="12" y="989"/>
                  </a:lnTo>
                  <a:lnTo>
                    <a:pt x="18" y="1006"/>
                  </a:lnTo>
                  <a:lnTo>
                    <a:pt x="22" y="1023"/>
                  </a:lnTo>
                  <a:lnTo>
                    <a:pt x="40" y="1054"/>
                  </a:lnTo>
                  <a:lnTo>
                    <a:pt x="57" y="1062"/>
                  </a:lnTo>
                  <a:lnTo>
                    <a:pt x="60" y="1062"/>
                  </a:lnTo>
                  <a:lnTo>
                    <a:pt x="77" y="1065"/>
                  </a:lnTo>
                  <a:lnTo>
                    <a:pt x="83" y="1069"/>
                  </a:lnTo>
                  <a:lnTo>
                    <a:pt x="99" y="1078"/>
                  </a:lnTo>
                  <a:lnTo>
                    <a:pt x="110" y="1091"/>
                  </a:lnTo>
                  <a:lnTo>
                    <a:pt x="112" y="1094"/>
                  </a:lnTo>
                  <a:lnTo>
                    <a:pt x="123" y="1115"/>
                  </a:lnTo>
                  <a:lnTo>
                    <a:pt x="154" y="1176"/>
                  </a:lnTo>
                  <a:lnTo>
                    <a:pt x="156" y="1189"/>
                  </a:lnTo>
                  <a:lnTo>
                    <a:pt x="161" y="1227"/>
                  </a:lnTo>
                  <a:lnTo>
                    <a:pt x="161" y="1233"/>
                  </a:lnTo>
                  <a:lnTo>
                    <a:pt x="169" y="1240"/>
                  </a:lnTo>
                  <a:lnTo>
                    <a:pt x="193" y="1246"/>
                  </a:lnTo>
                  <a:lnTo>
                    <a:pt x="198" y="1249"/>
                  </a:lnTo>
                  <a:lnTo>
                    <a:pt x="196" y="1249"/>
                  </a:lnTo>
                  <a:lnTo>
                    <a:pt x="206" y="1251"/>
                  </a:lnTo>
                  <a:lnTo>
                    <a:pt x="213" y="1249"/>
                  </a:lnTo>
                  <a:lnTo>
                    <a:pt x="218" y="1246"/>
                  </a:lnTo>
                  <a:lnTo>
                    <a:pt x="228" y="1246"/>
                  </a:lnTo>
                  <a:lnTo>
                    <a:pt x="239" y="1262"/>
                  </a:lnTo>
                  <a:lnTo>
                    <a:pt x="239" y="1281"/>
                  </a:lnTo>
                  <a:lnTo>
                    <a:pt x="237" y="1286"/>
                  </a:lnTo>
                  <a:lnTo>
                    <a:pt x="233" y="1293"/>
                  </a:lnTo>
                  <a:lnTo>
                    <a:pt x="224" y="1302"/>
                  </a:lnTo>
                  <a:lnTo>
                    <a:pt x="222" y="1317"/>
                  </a:lnTo>
                  <a:lnTo>
                    <a:pt x="222" y="1334"/>
                  </a:lnTo>
                  <a:lnTo>
                    <a:pt x="218" y="1343"/>
                  </a:lnTo>
                  <a:lnTo>
                    <a:pt x="215" y="1352"/>
                  </a:lnTo>
                  <a:lnTo>
                    <a:pt x="219" y="1363"/>
                  </a:lnTo>
                  <a:lnTo>
                    <a:pt x="222" y="1372"/>
                  </a:lnTo>
                  <a:lnTo>
                    <a:pt x="233" y="1381"/>
                  </a:lnTo>
                  <a:lnTo>
                    <a:pt x="268" y="1385"/>
                  </a:lnTo>
                  <a:lnTo>
                    <a:pt x="281" y="1395"/>
                  </a:lnTo>
                  <a:lnTo>
                    <a:pt x="285" y="1417"/>
                  </a:lnTo>
                  <a:lnTo>
                    <a:pt x="290" y="1435"/>
                  </a:lnTo>
                  <a:lnTo>
                    <a:pt x="278" y="1459"/>
                  </a:lnTo>
                  <a:lnTo>
                    <a:pt x="262" y="1474"/>
                  </a:lnTo>
                  <a:lnTo>
                    <a:pt x="248" y="1490"/>
                  </a:lnTo>
                  <a:lnTo>
                    <a:pt x="235" y="1527"/>
                  </a:lnTo>
                  <a:lnTo>
                    <a:pt x="226" y="1553"/>
                  </a:lnTo>
                  <a:lnTo>
                    <a:pt x="213" y="1580"/>
                  </a:lnTo>
                  <a:lnTo>
                    <a:pt x="193" y="1597"/>
                  </a:lnTo>
                  <a:lnTo>
                    <a:pt x="211" y="1608"/>
                  </a:lnTo>
                  <a:lnTo>
                    <a:pt x="222" y="1615"/>
                  </a:lnTo>
                  <a:lnTo>
                    <a:pt x="213" y="1637"/>
                  </a:lnTo>
                  <a:lnTo>
                    <a:pt x="205" y="1656"/>
                  </a:lnTo>
                  <a:lnTo>
                    <a:pt x="165" y="1700"/>
                  </a:lnTo>
                  <a:lnTo>
                    <a:pt x="123" y="1720"/>
                  </a:lnTo>
                  <a:lnTo>
                    <a:pt x="178" y="1792"/>
                  </a:lnTo>
                  <a:lnTo>
                    <a:pt x="209" y="1821"/>
                  </a:lnTo>
                  <a:lnTo>
                    <a:pt x="253" y="1840"/>
                  </a:lnTo>
                  <a:lnTo>
                    <a:pt x="362" y="1866"/>
                  </a:lnTo>
                  <a:lnTo>
                    <a:pt x="395" y="1900"/>
                  </a:lnTo>
                  <a:lnTo>
                    <a:pt x="419" y="1976"/>
                  </a:lnTo>
                  <a:lnTo>
                    <a:pt x="450" y="1965"/>
                  </a:lnTo>
                  <a:lnTo>
                    <a:pt x="598" y="1957"/>
                  </a:lnTo>
                  <a:lnTo>
                    <a:pt x="625" y="1948"/>
                  </a:lnTo>
                  <a:lnTo>
                    <a:pt x="642" y="1922"/>
                  </a:lnTo>
                  <a:lnTo>
                    <a:pt x="664" y="1913"/>
                  </a:lnTo>
                  <a:lnTo>
                    <a:pt x="669" y="1897"/>
                  </a:lnTo>
                  <a:lnTo>
                    <a:pt x="669" y="1880"/>
                  </a:lnTo>
                  <a:lnTo>
                    <a:pt x="677" y="1865"/>
                  </a:lnTo>
                  <a:lnTo>
                    <a:pt x="691" y="1860"/>
                  </a:lnTo>
                  <a:lnTo>
                    <a:pt x="739" y="1856"/>
                  </a:lnTo>
                  <a:lnTo>
                    <a:pt x="728" y="1831"/>
                  </a:lnTo>
                  <a:lnTo>
                    <a:pt x="829" y="1821"/>
                  </a:lnTo>
                  <a:lnTo>
                    <a:pt x="879" y="1825"/>
                  </a:lnTo>
                  <a:lnTo>
                    <a:pt x="927" y="1845"/>
                  </a:lnTo>
                  <a:lnTo>
                    <a:pt x="1013" y="1910"/>
                  </a:lnTo>
                  <a:lnTo>
                    <a:pt x="1059" y="1937"/>
                  </a:lnTo>
                  <a:lnTo>
                    <a:pt x="1094" y="1941"/>
                  </a:lnTo>
                  <a:lnTo>
                    <a:pt x="1094" y="1922"/>
                  </a:lnTo>
                  <a:lnTo>
                    <a:pt x="1087" y="1840"/>
                  </a:lnTo>
                  <a:lnTo>
                    <a:pt x="1103" y="1729"/>
                  </a:lnTo>
                  <a:lnTo>
                    <a:pt x="1103" y="1643"/>
                  </a:lnTo>
                  <a:lnTo>
                    <a:pt x="1113" y="1615"/>
                  </a:lnTo>
                  <a:lnTo>
                    <a:pt x="1140" y="1574"/>
                  </a:lnTo>
                  <a:lnTo>
                    <a:pt x="1186" y="1518"/>
                  </a:lnTo>
                  <a:lnTo>
                    <a:pt x="1204" y="1481"/>
                  </a:lnTo>
                  <a:lnTo>
                    <a:pt x="1217" y="1461"/>
                  </a:lnTo>
                  <a:lnTo>
                    <a:pt x="1221" y="1451"/>
                  </a:lnTo>
                  <a:lnTo>
                    <a:pt x="1219" y="1433"/>
                  </a:lnTo>
                  <a:lnTo>
                    <a:pt x="1208" y="1422"/>
                  </a:lnTo>
                  <a:lnTo>
                    <a:pt x="1197" y="1415"/>
                  </a:lnTo>
                  <a:lnTo>
                    <a:pt x="1195" y="1407"/>
                  </a:lnTo>
                  <a:lnTo>
                    <a:pt x="1221" y="1369"/>
                  </a:lnTo>
                  <a:lnTo>
                    <a:pt x="1350" y="1286"/>
                  </a:lnTo>
                  <a:lnTo>
                    <a:pt x="1346" y="1280"/>
                  </a:lnTo>
                  <a:lnTo>
                    <a:pt x="1335" y="1267"/>
                  </a:lnTo>
                  <a:lnTo>
                    <a:pt x="1342" y="1253"/>
                  </a:lnTo>
                  <a:lnTo>
                    <a:pt x="1350" y="1249"/>
                  </a:lnTo>
                  <a:lnTo>
                    <a:pt x="1371" y="1258"/>
                  </a:lnTo>
                  <a:lnTo>
                    <a:pt x="1357" y="1242"/>
                  </a:lnTo>
                  <a:lnTo>
                    <a:pt x="1349" y="1223"/>
                  </a:lnTo>
                  <a:lnTo>
                    <a:pt x="1344" y="1201"/>
                  </a:lnTo>
                  <a:lnTo>
                    <a:pt x="1346" y="1176"/>
                  </a:lnTo>
                  <a:lnTo>
                    <a:pt x="1364" y="1161"/>
                  </a:lnTo>
                  <a:lnTo>
                    <a:pt x="1364" y="1150"/>
                  </a:lnTo>
                  <a:lnTo>
                    <a:pt x="1359" y="1139"/>
                  </a:lnTo>
                  <a:lnTo>
                    <a:pt x="1359" y="1119"/>
                  </a:lnTo>
                  <a:lnTo>
                    <a:pt x="1368" y="1060"/>
                  </a:lnTo>
                  <a:lnTo>
                    <a:pt x="1371" y="1058"/>
                  </a:lnTo>
                  <a:lnTo>
                    <a:pt x="1371" y="1034"/>
                  </a:lnTo>
                  <a:lnTo>
                    <a:pt x="1375" y="1030"/>
                  </a:lnTo>
                  <a:lnTo>
                    <a:pt x="1366" y="1018"/>
                  </a:lnTo>
                  <a:lnTo>
                    <a:pt x="1359" y="1018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4262083" y="2177352"/>
              <a:ext cx="166266" cy="166266"/>
              <a:chOff x="2603310" y="1797654"/>
              <a:chExt cx="235512" cy="235512"/>
            </a:xfrm>
          </p:grpSpPr>
          <p:sp>
            <p:nvSpPr>
              <p:cNvPr id="281" name="Donut 280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4037596" y="2227274"/>
              <a:ext cx="466792" cy="466792"/>
              <a:chOff x="2603310" y="1797654"/>
              <a:chExt cx="235512" cy="235512"/>
            </a:xfrm>
          </p:grpSpPr>
          <p:sp>
            <p:nvSpPr>
              <p:cNvPr id="279" name="Donut 278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 bwMode="auto">
              <a:xfrm flipH="1">
                <a:off x="2709533" y="1903877"/>
                <a:ext cx="23067" cy="23067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62082" y="2434188"/>
              <a:ext cx="166266" cy="166266"/>
              <a:chOff x="2603310" y="1797654"/>
              <a:chExt cx="235512" cy="235512"/>
            </a:xfrm>
          </p:grpSpPr>
          <p:sp>
            <p:nvSpPr>
              <p:cNvPr id="277" name="Donut 276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4095816" y="2434188"/>
              <a:ext cx="166266" cy="166266"/>
              <a:chOff x="2603310" y="1797654"/>
              <a:chExt cx="235512" cy="235512"/>
            </a:xfrm>
          </p:grpSpPr>
          <p:sp>
            <p:nvSpPr>
              <p:cNvPr id="275" name="Donut 274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345215" y="2627071"/>
              <a:ext cx="166266" cy="166266"/>
              <a:chOff x="2603310" y="1797654"/>
              <a:chExt cx="235512" cy="235512"/>
            </a:xfrm>
          </p:grpSpPr>
          <p:sp>
            <p:nvSpPr>
              <p:cNvPr id="273" name="Donut 272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4345215" y="2769255"/>
              <a:ext cx="166266" cy="166266"/>
              <a:chOff x="2603310" y="1797654"/>
              <a:chExt cx="235512" cy="235512"/>
            </a:xfrm>
          </p:grpSpPr>
          <p:sp>
            <p:nvSpPr>
              <p:cNvPr id="271" name="Donut 270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4488712" y="3606265"/>
              <a:ext cx="166266" cy="166266"/>
              <a:chOff x="2603310" y="1797654"/>
              <a:chExt cx="235512" cy="235512"/>
            </a:xfrm>
          </p:grpSpPr>
          <p:sp>
            <p:nvSpPr>
              <p:cNvPr id="269" name="Donut 268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4545579" y="3809782"/>
              <a:ext cx="166266" cy="166266"/>
              <a:chOff x="2603310" y="1797654"/>
              <a:chExt cx="235512" cy="235512"/>
            </a:xfrm>
          </p:grpSpPr>
          <p:sp>
            <p:nvSpPr>
              <p:cNvPr id="267" name="Donut 266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5683931" y="3809782"/>
              <a:ext cx="166266" cy="166266"/>
              <a:chOff x="2603310" y="1797654"/>
              <a:chExt cx="235512" cy="235512"/>
            </a:xfrm>
          </p:grpSpPr>
          <p:sp>
            <p:nvSpPr>
              <p:cNvPr id="265" name="Donut 264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5743543" y="3834251"/>
              <a:ext cx="166266" cy="166266"/>
              <a:chOff x="2603310" y="1797654"/>
              <a:chExt cx="235512" cy="235512"/>
            </a:xfrm>
          </p:grpSpPr>
          <p:sp>
            <p:nvSpPr>
              <p:cNvPr id="263" name="Donut 262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5748235" y="4092809"/>
              <a:ext cx="166266" cy="166266"/>
              <a:chOff x="2603310" y="1797654"/>
              <a:chExt cx="235512" cy="235512"/>
            </a:xfrm>
          </p:grpSpPr>
          <p:sp>
            <p:nvSpPr>
              <p:cNvPr id="261" name="Donut 260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845533" y="4298971"/>
              <a:ext cx="166266" cy="166266"/>
              <a:chOff x="2603310" y="1797654"/>
              <a:chExt cx="235512" cy="235512"/>
            </a:xfrm>
          </p:grpSpPr>
          <p:sp>
            <p:nvSpPr>
              <p:cNvPr id="259" name="Donut 258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4591965" y="4150533"/>
              <a:ext cx="166266" cy="166266"/>
              <a:chOff x="2603310" y="1797654"/>
              <a:chExt cx="235512" cy="235512"/>
            </a:xfrm>
          </p:grpSpPr>
          <p:sp>
            <p:nvSpPr>
              <p:cNvPr id="257" name="Donut 256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4853538" y="4589108"/>
              <a:ext cx="166266" cy="166266"/>
              <a:chOff x="2603310" y="1797654"/>
              <a:chExt cx="235512" cy="235512"/>
            </a:xfrm>
          </p:grpSpPr>
          <p:sp>
            <p:nvSpPr>
              <p:cNvPr id="255" name="Donut 254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4544146" y="4638922"/>
              <a:ext cx="166266" cy="166266"/>
              <a:chOff x="2603310" y="1797654"/>
              <a:chExt cx="235512" cy="235512"/>
            </a:xfrm>
          </p:grpSpPr>
          <p:sp>
            <p:nvSpPr>
              <p:cNvPr id="253" name="Donut 252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4666190" y="4740955"/>
              <a:ext cx="166266" cy="166266"/>
              <a:chOff x="2603310" y="1797654"/>
              <a:chExt cx="235512" cy="235512"/>
            </a:xfrm>
          </p:grpSpPr>
          <p:sp>
            <p:nvSpPr>
              <p:cNvPr id="251" name="Donut 250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564426" y="4589844"/>
              <a:ext cx="166266" cy="166266"/>
              <a:chOff x="2603310" y="1797654"/>
              <a:chExt cx="235512" cy="235512"/>
            </a:xfrm>
          </p:grpSpPr>
          <p:sp>
            <p:nvSpPr>
              <p:cNvPr id="249" name="Donut 248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852772" y="4740955"/>
              <a:ext cx="166266" cy="166266"/>
              <a:chOff x="2603310" y="1797654"/>
              <a:chExt cx="235512" cy="235512"/>
            </a:xfrm>
          </p:grpSpPr>
          <p:sp>
            <p:nvSpPr>
              <p:cNvPr id="247" name="Donut 246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4936199" y="4846428"/>
              <a:ext cx="166266" cy="166266"/>
              <a:chOff x="2603310" y="1797654"/>
              <a:chExt cx="235512" cy="235512"/>
            </a:xfrm>
          </p:grpSpPr>
          <p:sp>
            <p:nvSpPr>
              <p:cNvPr id="245" name="Donut 244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5268207" y="4908543"/>
              <a:ext cx="166266" cy="166266"/>
              <a:chOff x="2603310" y="1797654"/>
              <a:chExt cx="235512" cy="235512"/>
            </a:xfrm>
          </p:grpSpPr>
          <p:sp>
            <p:nvSpPr>
              <p:cNvPr id="243" name="Donut 242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5025177" y="4702671"/>
              <a:ext cx="652326" cy="652326"/>
              <a:chOff x="2259064" y="1453410"/>
              <a:chExt cx="924005" cy="924005"/>
            </a:xfrm>
          </p:grpSpPr>
          <p:sp>
            <p:nvSpPr>
              <p:cNvPr id="241" name="Donut 240"/>
              <p:cNvSpPr/>
              <p:nvPr/>
            </p:nvSpPr>
            <p:spPr bwMode="auto">
              <a:xfrm>
                <a:off x="2259064" y="1453410"/>
                <a:ext cx="924005" cy="924005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4591965" y="4558019"/>
              <a:ext cx="857020" cy="857020"/>
              <a:chOff x="2114091" y="1308435"/>
              <a:chExt cx="1213949" cy="1213949"/>
            </a:xfrm>
          </p:grpSpPr>
          <p:sp>
            <p:nvSpPr>
              <p:cNvPr id="239" name="Donut 238"/>
              <p:cNvSpPr/>
              <p:nvPr/>
            </p:nvSpPr>
            <p:spPr bwMode="auto">
              <a:xfrm>
                <a:off x="2114091" y="1308435"/>
                <a:ext cx="1213949" cy="1213949"/>
              </a:xfrm>
              <a:prstGeom prst="donut">
                <a:avLst>
                  <a:gd name="adj" fmla="val 28550"/>
                </a:avLst>
              </a:prstGeom>
              <a:solidFill>
                <a:schemeClr val="bg1">
                  <a:alpha val="17000"/>
                </a:schemeClr>
              </a:solidFill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086797" y="5005155"/>
              <a:ext cx="166266" cy="166266"/>
              <a:chOff x="2603310" y="1797654"/>
              <a:chExt cx="235512" cy="235512"/>
            </a:xfrm>
          </p:grpSpPr>
          <p:sp>
            <p:nvSpPr>
              <p:cNvPr id="237" name="Donut 236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029066" y="4986529"/>
              <a:ext cx="166266" cy="166266"/>
              <a:chOff x="2603310" y="1797654"/>
              <a:chExt cx="235512" cy="235512"/>
            </a:xfrm>
          </p:grpSpPr>
          <p:sp>
            <p:nvSpPr>
              <p:cNvPr id="235" name="Donut 234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4953482" y="5053524"/>
              <a:ext cx="166266" cy="166266"/>
              <a:chOff x="2603311" y="1797655"/>
              <a:chExt cx="235512" cy="235512"/>
            </a:xfrm>
          </p:grpSpPr>
          <p:sp>
            <p:nvSpPr>
              <p:cNvPr id="233" name="Donut 232"/>
              <p:cNvSpPr/>
              <p:nvPr/>
            </p:nvSpPr>
            <p:spPr bwMode="auto">
              <a:xfrm>
                <a:off x="2603311" y="1797655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855875" y="5053524"/>
              <a:ext cx="166266" cy="166266"/>
              <a:chOff x="2603310" y="1797654"/>
              <a:chExt cx="235512" cy="235512"/>
            </a:xfrm>
          </p:grpSpPr>
          <p:sp>
            <p:nvSpPr>
              <p:cNvPr id="231" name="Donut 230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4575651" y="4991676"/>
              <a:ext cx="166266" cy="166266"/>
              <a:chOff x="2603310" y="1797654"/>
              <a:chExt cx="235512" cy="235512"/>
            </a:xfrm>
          </p:grpSpPr>
          <p:sp>
            <p:nvSpPr>
              <p:cNvPr id="229" name="Donut 228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4376820" y="4830277"/>
              <a:ext cx="166266" cy="166266"/>
              <a:chOff x="2603310" y="1797654"/>
              <a:chExt cx="235512" cy="235512"/>
            </a:xfrm>
          </p:grpSpPr>
          <p:sp>
            <p:nvSpPr>
              <p:cNvPr id="227" name="Donut 226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4299962" y="4876119"/>
              <a:ext cx="166266" cy="166266"/>
              <a:chOff x="2603310" y="1797654"/>
              <a:chExt cx="235512" cy="235512"/>
            </a:xfrm>
          </p:grpSpPr>
          <p:sp>
            <p:nvSpPr>
              <p:cNvPr id="225" name="Donut 224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4123196" y="4692149"/>
              <a:ext cx="600390" cy="600390"/>
              <a:chOff x="2295847" y="1490191"/>
              <a:chExt cx="850439" cy="850439"/>
            </a:xfrm>
          </p:grpSpPr>
          <p:sp>
            <p:nvSpPr>
              <p:cNvPr id="223" name="Donut 222"/>
              <p:cNvSpPr/>
              <p:nvPr/>
            </p:nvSpPr>
            <p:spPr bwMode="auto">
              <a:xfrm>
                <a:off x="2295847" y="1490191"/>
                <a:ext cx="850439" cy="850439"/>
              </a:xfrm>
              <a:prstGeom prst="donut">
                <a:avLst>
                  <a:gd name="adj" fmla="val 28550"/>
                </a:avLst>
              </a:prstGeom>
              <a:solidFill>
                <a:schemeClr val="bg1">
                  <a:alpha val="14000"/>
                </a:schemeClr>
              </a:solidFill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4666189" y="5292539"/>
              <a:ext cx="166266" cy="166266"/>
              <a:chOff x="2603310" y="1797654"/>
              <a:chExt cx="235512" cy="235512"/>
            </a:xfrm>
          </p:grpSpPr>
          <p:sp>
            <p:nvSpPr>
              <p:cNvPr id="221" name="Donut 220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54108" y="5361272"/>
              <a:ext cx="166266" cy="166266"/>
              <a:chOff x="2603310" y="1797654"/>
              <a:chExt cx="235512" cy="235512"/>
            </a:xfrm>
          </p:grpSpPr>
          <p:sp>
            <p:nvSpPr>
              <p:cNvPr id="219" name="Donut 218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265411" y="5288002"/>
              <a:ext cx="166266" cy="166266"/>
              <a:chOff x="2603310" y="1797654"/>
              <a:chExt cx="235512" cy="235512"/>
            </a:xfrm>
          </p:grpSpPr>
          <p:sp>
            <p:nvSpPr>
              <p:cNvPr id="217" name="Donut 216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4289749" y="5273707"/>
              <a:ext cx="341398" cy="341398"/>
              <a:chOff x="2479275" y="1673619"/>
              <a:chExt cx="483582" cy="483582"/>
            </a:xfrm>
          </p:grpSpPr>
          <p:sp>
            <p:nvSpPr>
              <p:cNvPr id="215" name="Donut 214"/>
              <p:cNvSpPr/>
              <p:nvPr/>
            </p:nvSpPr>
            <p:spPr bwMode="auto">
              <a:xfrm>
                <a:off x="2479275" y="1673619"/>
                <a:ext cx="483582" cy="48358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369670" y="5531971"/>
              <a:ext cx="166266" cy="166266"/>
              <a:chOff x="2603310" y="1797654"/>
              <a:chExt cx="235512" cy="235512"/>
            </a:xfrm>
          </p:grpSpPr>
          <p:sp>
            <p:nvSpPr>
              <p:cNvPr id="213" name="Donut 212"/>
              <p:cNvSpPr/>
              <p:nvPr/>
            </p:nvSpPr>
            <p:spPr bwMode="auto">
              <a:xfrm>
                <a:off x="2603310" y="1797654"/>
                <a:ext cx="235512" cy="235512"/>
              </a:xfrm>
              <a:prstGeom prst="donut">
                <a:avLst>
                  <a:gd name="adj" fmla="val 28550"/>
                </a:avLst>
              </a:prstGeom>
              <a:noFill/>
              <a:ln w="3175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2698207" y="1892551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" name="Content Placeholder 173"/>
          <p:cNvSpPr>
            <a:spLocks noGrp="1"/>
          </p:cNvSpPr>
          <p:nvPr/>
        </p:nvSpPr>
        <p:spPr>
          <a:xfrm>
            <a:off x="539749" y="1569472"/>
            <a:ext cx="5693670" cy="4929258"/>
          </a:xfrm>
          <a:prstGeom prst="rect">
            <a:avLst/>
          </a:prstGeom>
        </p:spPr>
        <p:txBody>
          <a:bodyPr vert="horz" lIns="0" tIns="0" rIns="0" bIns="0" numCol="3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849600" indent="-284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1130400" indent="-284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Accumalux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Amova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ArcelorMittal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Ateel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Brace Automotive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CEBI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Elth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Circuit foil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Carb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Codipro</a:t>
            </a: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Delphi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Dometic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DuPont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Eurocomposites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Examotive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Fanuc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Faurecia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 Consulting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Carlex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Hitec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HUSKY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 Aluminium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Hyosung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KATCON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KYMCO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Luxcontrol</a:t>
            </a: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LuxMobility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Mahle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Motion-S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QED                            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Raval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Rotarex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Automotive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SDAAC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Siemens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SnT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Technofibres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Textilcord</a:t>
            </a: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TERALINK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U-Jet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Luxembourg</a:t>
            </a:r>
          </a:p>
        </p:txBody>
      </p:sp>
    </p:spTree>
    <p:extLst>
      <p:ext uri="{BB962C8B-B14F-4D97-AF65-F5344CB8AC3E}">
        <p14:creationId xmlns:p14="http://schemas.microsoft.com/office/powerpoint/2010/main" val="13326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Coverage of all major key competences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901571"/>
            <a:ext cx="2555875" cy="197008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30506" y="3631370"/>
            <a:ext cx="2556000" cy="240000"/>
          </a:xfrm>
        </p:spPr>
        <p:txBody>
          <a:bodyPr/>
          <a:lstStyle/>
          <a:p>
            <a:r>
              <a:rPr lang="en-GB" sz="1200" dirty="0" smtClean="0"/>
              <a:t>Vehicle dynamics</a:t>
            </a:r>
            <a:endParaRPr lang="fr-CH" sz="1200" dirty="0"/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9300" y="1901571"/>
            <a:ext cx="2555875" cy="197008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3289378" y="3631370"/>
            <a:ext cx="2556000" cy="240000"/>
          </a:xfrm>
        </p:spPr>
        <p:txBody>
          <a:bodyPr/>
          <a:lstStyle/>
          <a:p>
            <a:r>
              <a:rPr lang="en-GB" sz="1200" dirty="0"/>
              <a:t>Connectivity &amp; mobility services</a:t>
            </a:r>
            <a:endParaRPr lang="fr-CH" sz="1200" dirty="0"/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3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375" y="1901571"/>
            <a:ext cx="2555875" cy="1970088"/>
          </a:xfrm>
        </p:spPr>
      </p:pic>
      <p:sp>
        <p:nvSpPr>
          <p:cNvPr id="20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048251" y="3631370"/>
            <a:ext cx="2556000" cy="240000"/>
          </a:xfrm>
        </p:spPr>
        <p:txBody>
          <a:bodyPr/>
          <a:lstStyle/>
          <a:p>
            <a:r>
              <a:rPr lang="en-GB" sz="1200" dirty="0"/>
              <a:t>ADAS – automated driving</a:t>
            </a:r>
            <a:endParaRPr lang="fr-CH" sz="1200" dirty="0"/>
          </a:p>
        </p:txBody>
      </p:sp>
      <p:pic>
        <p:nvPicPr>
          <p:cNvPr id="29" name="Picture Placeholder 2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22" y="4102139"/>
            <a:ext cx="2555875" cy="1749066"/>
          </a:xfrm>
        </p:spPr>
      </p:pic>
      <p:sp>
        <p:nvSpPr>
          <p:cNvPr id="3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29819" y="5623453"/>
            <a:ext cx="2556484" cy="240000"/>
          </a:xfrm>
        </p:spPr>
        <p:txBody>
          <a:bodyPr/>
          <a:lstStyle/>
          <a:p>
            <a:r>
              <a:rPr lang="en-GB" sz="1200" dirty="0"/>
              <a:t>Chassis &amp; body</a:t>
            </a:r>
            <a:endParaRPr lang="fr-CH" sz="1200" dirty="0"/>
          </a:p>
        </p:txBody>
      </p:sp>
      <p:pic>
        <p:nvPicPr>
          <p:cNvPr id="31" name="Picture Placeholder 26"/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97" y="4103071"/>
            <a:ext cx="2555875" cy="1747202"/>
          </a:xfrm>
        </p:spPr>
      </p:pic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3289175" y="5634339"/>
            <a:ext cx="2556000" cy="240000"/>
          </a:xfrm>
        </p:spPr>
        <p:txBody>
          <a:bodyPr/>
          <a:lstStyle/>
          <a:p>
            <a:r>
              <a:rPr lang="en-GB" sz="1200" dirty="0"/>
              <a:t>Powertrain (engines, BEV, HEV)</a:t>
            </a:r>
            <a:endParaRPr lang="fr-CH" sz="1200" dirty="0"/>
          </a:p>
        </p:txBody>
      </p:sp>
      <p:pic>
        <p:nvPicPr>
          <p:cNvPr id="33" name="Picture Placeholder 27"/>
          <p:cNvPicPr>
            <a:picLocks noGrp="1" noChangeAspect="1"/>
          </p:cNvPicPr>
          <p:nvPr>
            <p:ph type="pic" sz="quarter" idx="3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72" y="4099017"/>
            <a:ext cx="2555875" cy="1755310"/>
          </a:xfrm>
        </p:spPr>
      </p:pic>
      <p:sp>
        <p:nvSpPr>
          <p:cNvPr id="3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048048" y="5656111"/>
            <a:ext cx="2556000" cy="240000"/>
          </a:xfrm>
        </p:spPr>
        <p:txBody>
          <a:bodyPr/>
          <a:lstStyle/>
          <a:p>
            <a:r>
              <a:rPr lang="en-GB" sz="1200" dirty="0"/>
              <a:t>Comfort &amp; Convenience – HMI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814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 &amp; new business development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Luxembourg growth strategy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527" y="2477835"/>
            <a:ext cx="3573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Decarbonization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transport</a:t>
            </a: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477835"/>
            <a:ext cx="3407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 Connectivity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digitalization, automation</a:t>
            </a: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7201" y="3125788"/>
            <a:ext cx="1582738" cy="2073277"/>
            <a:chOff x="1407201" y="3125788"/>
            <a:chExt cx="1582738" cy="2073277"/>
          </a:xfrm>
        </p:grpSpPr>
        <p:sp>
          <p:nvSpPr>
            <p:cNvPr id="17" name="Oval 16"/>
            <p:cNvSpPr/>
            <p:nvPr/>
          </p:nvSpPr>
          <p:spPr>
            <a:xfrm>
              <a:off x="1650224" y="4896997"/>
              <a:ext cx="216000" cy="2148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501588" y="4899751"/>
              <a:ext cx="216000" cy="2148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1407201" y="3759202"/>
              <a:ext cx="1582738" cy="1439863"/>
              <a:chOff x="3754" y="2368"/>
              <a:chExt cx="997" cy="907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3958" y="3139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4501" y="3139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4229" y="2957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3754" y="2368"/>
                <a:ext cx="997" cy="907"/>
              </a:xfrm>
              <a:custGeom>
                <a:avLst/>
                <a:gdLst>
                  <a:gd name="T0" fmla="*/ 1629 w 2048"/>
                  <a:gd name="T1" fmla="*/ 1043 h 1862"/>
                  <a:gd name="T2" fmla="*/ 1261 w 2048"/>
                  <a:gd name="T3" fmla="*/ 731 h 1862"/>
                  <a:gd name="T4" fmla="*/ 884 w 2048"/>
                  <a:gd name="T5" fmla="*/ 652 h 1862"/>
                  <a:gd name="T6" fmla="*/ 977 w 2048"/>
                  <a:gd name="T7" fmla="*/ 512 h 1862"/>
                  <a:gd name="T8" fmla="*/ 1443 w 2048"/>
                  <a:gd name="T9" fmla="*/ 326 h 1862"/>
                  <a:gd name="T10" fmla="*/ 740 w 2048"/>
                  <a:gd name="T11" fmla="*/ 140 h 1862"/>
                  <a:gd name="T12" fmla="*/ 465 w 2048"/>
                  <a:gd name="T13" fmla="*/ 0 h 1862"/>
                  <a:gd name="T14" fmla="*/ 326 w 2048"/>
                  <a:gd name="T15" fmla="*/ 47 h 1862"/>
                  <a:gd name="T16" fmla="*/ 326 w 2048"/>
                  <a:gd name="T17" fmla="*/ 140 h 1862"/>
                  <a:gd name="T18" fmla="*/ 419 w 2048"/>
                  <a:gd name="T19" fmla="*/ 233 h 1862"/>
                  <a:gd name="T20" fmla="*/ 279 w 2048"/>
                  <a:gd name="T21" fmla="*/ 279 h 1862"/>
                  <a:gd name="T22" fmla="*/ 419 w 2048"/>
                  <a:gd name="T23" fmla="*/ 326 h 1862"/>
                  <a:gd name="T24" fmla="*/ 559 w 2048"/>
                  <a:gd name="T25" fmla="*/ 372 h 1862"/>
                  <a:gd name="T26" fmla="*/ 559 w 2048"/>
                  <a:gd name="T27" fmla="*/ 279 h 1862"/>
                  <a:gd name="T28" fmla="*/ 512 w 2048"/>
                  <a:gd name="T29" fmla="*/ 93 h 1862"/>
                  <a:gd name="T30" fmla="*/ 652 w 2048"/>
                  <a:gd name="T31" fmla="*/ 186 h 1862"/>
                  <a:gd name="T32" fmla="*/ 1257 w 2048"/>
                  <a:gd name="T33" fmla="*/ 233 h 1862"/>
                  <a:gd name="T34" fmla="*/ 1257 w 2048"/>
                  <a:gd name="T35" fmla="*/ 419 h 1862"/>
                  <a:gd name="T36" fmla="*/ 791 w 2048"/>
                  <a:gd name="T37" fmla="*/ 605 h 1862"/>
                  <a:gd name="T38" fmla="*/ 628 w 2048"/>
                  <a:gd name="T39" fmla="*/ 652 h 1862"/>
                  <a:gd name="T40" fmla="*/ 303 w 2048"/>
                  <a:gd name="T41" fmla="*/ 903 h 1862"/>
                  <a:gd name="T42" fmla="*/ 372 w 2048"/>
                  <a:gd name="T43" fmla="*/ 959 h 1862"/>
                  <a:gd name="T44" fmla="*/ 624 w 2048"/>
                  <a:gd name="T45" fmla="*/ 745 h 1862"/>
                  <a:gd name="T46" fmla="*/ 791 w 2048"/>
                  <a:gd name="T47" fmla="*/ 1024 h 1862"/>
                  <a:gd name="T48" fmla="*/ 0 w 2048"/>
                  <a:gd name="T49" fmla="*/ 1164 h 1862"/>
                  <a:gd name="T50" fmla="*/ 233 w 2048"/>
                  <a:gd name="T51" fmla="*/ 1676 h 1862"/>
                  <a:gd name="T52" fmla="*/ 465 w 2048"/>
                  <a:gd name="T53" fmla="*/ 1862 h 1862"/>
                  <a:gd name="T54" fmla="*/ 465 w 2048"/>
                  <a:gd name="T55" fmla="*/ 1396 h 1862"/>
                  <a:gd name="T56" fmla="*/ 233 w 2048"/>
                  <a:gd name="T57" fmla="*/ 1583 h 1862"/>
                  <a:gd name="T58" fmla="*/ 93 w 2048"/>
                  <a:gd name="T59" fmla="*/ 1164 h 1862"/>
                  <a:gd name="T60" fmla="*/ 791 w 2048"/>
                  <a:gd name="T61" fmla="*/ 1117 h 1862"/>
                  <a:gd name="T62" fmla="*/ 838 w 2048"/>
                  <a:gd name="T63" fmla="*/ 1676 h 1862"/>
                  <a:gd name="T64" fmla="*/ 1583 w 2048"/>
                  <a:gd name="T65" fmla="*/ 1862 h 1862"/>
                  <a:gd name="T66" fmla="*/ 1908 w 2048"/>
                  <a:gd name="T67" fmla="*/ 1676 h 1862"/>
                  <a:gd name="T68" fmla="*/ 2048 w 2048"/>
                  <a:gd name="T69" fmla="*/ 1317 h 1862"/>
                  <a:gd name="T70" fmla="*/ 465 w 2048"/>
                  <a:gd name="T71" fmla="*/ 1490 h 1862"/>
                  <a:gd name="T72" fmla="*/ 465 w 2048"/>
                  <a:gd name="T73" fmla="*/ 1769 h 1862"/>
                  <a:gd name="T74" fmla="*/ 465 w 2048"/>
                  <a:gd name="T75" fmla="*/ 1490 h 1862"/>
                  <a:gd name="T76" fmla="*/ 1443 w 2048"/>
                  <a:gd name="T77" fmla="*/ 1629 h 1862"/>
                  <a:gd name="T78" fmla="*/ 1722 w 2048"/>
                  <a:gd name="T79" fmla="*/ 1629 h 1862"/>
                  <a:gd name="T80" fmla="*/ 1955 w 2048"/>
                  <a:gd name="T81" fmla="*/ 1536 h 1862"/>
                  <a:gd name="T82" fmla="*/ 1811 w 2048"/>
                  <a:gd name="T83" fmla="*/ 1583 h 1862"/>
                  <a:gd name="T84" fmla="*/ 1354 w 2048"/>
                  <a:gd name="T85" fmla="*/ 1583 h 1862"/>
                  <a:gd name="T86" fmla="*/ 884 w 2048"/>
                  <a:gd name="T87" fmla="*/ 1117 h 1862"/>
                  <a:gd name="T88" fmla="*/ 1350 w 2048"/>
                  <a:gd name="T89" fmla="*/ 1071 h 1862"/>
                  <a:gd name="T90" fmla="*/ 884 w 2048"/>
                  <a:gd name="T91" fmla="*/ 1024 h 1862"/>
                  <a:gd name="T92" fmla="*/ 1066 w 2048"/>
                  <a:gd name="T93" fmla="*/ 745 h 1862"/>
                  <a:gd name="T94" fmla="*/ 1438 w 2048"/>
                  <a:gd name="T95" fmla="*/ 1047 h 1862"/>
                  <a:gd name="T96" fmla="*/ 1839 w 2048"/>
                  <a:gd name="T97" fmla="*/ 1182 h 1862"/>
                  <a:gd name="T98" fmla="*/ 1950 w 2048"/>
                  <a:gd name="T99" fmla="*/ 15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48" h="1862">
                    <a:moveTo>
                      <a:pt x="1862" y="1089"/>
                    </a:moveTo>
                    <a:cubicBezTo>
                      <a:pt x="1629" y="1043"/>
                      <a:pt x="1629" y="1043"/>
                      <a:pt x="1629" y="1043"/>
                    </a:cubicBezTo>
                    <a:cubicBezTo>
                      <a:pt x="1583" y="1033"/>
                      <a:pt x="1541" y="1010"/>
                      <a:pt x="1508" y="978"/>
                    </a:cubicBezTo>
                    <a:cubicBezTo>
                      <a:pt x="1261" y="731"/>
                      <a:pt x="1261" y="731"/>
                      <a:pt x="1261" y="731"/>
                    </a:cubicBezTo>
                    <a:cubicBezTo>
                      <a:pt x="1210" y="680"/>
                      <a:pt x="1140" y="652"/>
                      <a:pt x="1066" y="652"/>
                    </a:cubicBezTo>
                    <a:cubicBezTo>
                      <a:pt x="884" y="652"/>
                      <a:pt x="884" y="652"/>
                      <a:pt x="884" y="652"/>
                    </a:cubicBezTo>
                    <a:cubicBezTo>
                      <a:pt x="884" y="605"/>
                      <a:pt x="884" y="605"/>
                      <a:pt x="884" y="605"/>
                    </a:cubicBezTo>
                    <a:cubicBezTo>
                      <a:pt x="884" y="554"/>
                      <a:pt x="926" y="512"/>
                      <a:pt x="977" y="512"/>
                    </a:cubicBezTo>
                    <a:cubicBezTo>
                      <a:pt x="1257" y="512"/>
                      <a:pt x="1257" y="512"/>
                      <a:pt x="1257" y="512"/>
                    </a:cubicBezTo>
                    <a:cubicBezTo>
                      <a:pt x="1359" y="512"/>
                      <a:pt x="1443" y="428"/>
                      <a:pt x="1443" y="326"/>
                    </a:cubicBezTo>
                    <a:cubicBezTo>
                      <a:pt x="1443" y="224"/>
                      <a:pt x="1359" y="140"/>
                      <a:pt x="1257" y="140"/>
                    </a:cubicBezTo>
                    <a:cubicBezTo>
                      <a:pt x="740" y="140"/>
                      <a:pt x="740" y="140"/>
                      <a:pt x="740" y="140"/>
                    </a:cubicBezTo>
                    <a:cubicBezTo>
                      <a:pt x="721" y="61"/>
                      <a:pt x="647" y="0"/>
                      <a:pt x="559" y="0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38" y="0"/>
                      <a:pt x="419" y="19"/>
                      <a:pt x="419" y="47"/>
                    </a:cubicBezTo>
                    <a:cubicBezTo>
                      <a:pt x="326" y="47"/>
                      <a:pt x="326" y="47"/>
                      <a:pt x="326" y="47"/>
                    </a:cubicBezTo>
                    <a:cubicBezTo>
                      <a:pt x="298" y="47"/>
                      <a:pt x="279" y="65"/>
                      <a:pt x="279" y="93"/>
                    </a:cubicBezTo>
                    <a:cubicBezTo>
                      <a:pt x="279" y="121"/>
                      <a:pt x="298" y="140"/>
                      <a:pt x="326" y="140"/>
                    </a:cubicBezTo>
                    <a:cubicBezTo>
                      <a:pt x="419" y="140"/>
                      <a:pt x="419" y="140"/>
                      <a:pt x="419" y="140"/>
                    </a:cubicBezTo>
                    <a:cubicBezTo>
                      <a:pt x="419" y="233"/>
                      <a:pt x="419" y="233"/>
                      <a:pt x="419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298" y="233"/>
                      <a:pt x="279" y="251"/>
                      <a:pt x="279" y="279"/>
                    </a:cubicBezTo>
                    <a:cubicBezTo>
                      <a:pt x="279" y="307"/>
                      <a:pt x="298" y="326"/>
                      <a:pt x="326" y="326"/>
                    </a:cubicBezTo>
                    <a:cubicBezTo>
                      <a:pt x="419" y="326"/>
                      <a:pt x="419" y="326"/>
                      <a:pt x="419" y="326"/>
                    </a:cubicBezTo>
                    <a:cubicBezTo>
                      <a:pt x="419" y="354"/>
                      <a:pt x="438" y="372"/>
                      <a:pt x="465" y="372"/>
                    </a:cubicBezTo>
                    <a:cubicBezTo>
                      <a:pt x="559" y="372"/>
                      <a:pt x="559" y="372"/>
                      <a:pt x="559" y="372"/>
                    </a:cubicBezTo>
                    <a:cubicBezTo>
                      <a:pt x="586" y="372"/>
                      <a:pt x="605" y="354"/>
                      <a:pt x="605" y="326"/>
                    </a:cubicBezTo>
                    <a:cubicBezTo>
                      <a:pt x="605" y="298"/>
                      <a:pt x="586" y="279"/>
                      <a:pt x="559" y="279"/>
                    </a:cubicBezTo>
                    <a:cubicBezTo>
                      <a:pt x="512" y="279"/>
                      <a:pt x="512" y="279"/>
                      <a:pt x="512" y="279"/>
                    </a:cubicBezTo>
                    <a:cubicBezTo>
                      <a:pt x="512" y="93"/>
                      <a:pt x="512" y="93"/>
                      <a:pt x="512" y="93"/>
                    </a:cubicBezTo>
                    <a:cubicBezTo>
                      <a:pt x="559" y="93"/>
                      <a:pt x="559" y="93"/>
                      <a:pt x="559" y="93"/>
                    </a:cubicBezTo>
                    <a:cubicBezTo>
                      <a:pt x="610" y="93"/>
                      <a:pt x="652" y="135"/>
                      <a:pt x="652" y="186"/>
                    </a:cubicBezTo>
                    <a:cubicBezTo>
                      <a:pt x="652" y="214"/>
                      <a:pt x="670" y="233"/>
                      <a:pt x="698" y="233"/>
                    </a:cubicBezTo>
                    <a:cubicBezTo>
                      <a:pt x="1257" y="233"/>
                      <a:pt x="1257" y="233"/>
                      <a:pt x="1257" y="233"/>
                    </a:cubicBezTo>
                    <a:cubicBezTo>
                      <a:pt x="1308" y="233"/>
                      <a:pt x="1350" y="275"/>
                      <a:pt x="1350" y="326"/>
                    </a:cubicBezTo>
                    <a:cubicBezTo>
                      <a:pt x="1350" y="377"/>
                      <a:pt x="1308" y="419"/>
                      <a:pt x="1257" y="419"/>
                    </a:cubicBezTo>
                    <a:cubicBezTo>
                      <a:pt x="977" y="419"/>
                      <a:pt x="977" y="419"/>
                      <a:pt x="977" y="419"/>
                    </a:cubicBezTo>
                    <a:cubicBezTo>
                      <a:pt x="875" y="419"/>
                      <a:pt x="791" y="503"/>
                      <a:pt x="791" y="605"/>
                    </a:cubicBezTo>
                    <a:cubicBezTo>
                      <a:pt x="791" y="652"/>
                      <a:pt x="791" y="652"/>
                      <a:pt x="791" y="652"/>
                    </a:cubicBezTo>
                    <a:cubicBezTo>
                      <a:pt x="628" y="652"/>
                      <a:pt x="628" y="652"/>
                      <a:pt x="628" y="652"/>
                    </a:cubicBezTo>
                    <a:cubicBezTo>
                      <a:pt x="540" y="652"/>
                      <a:pt x="456" y="694"/>
                      <a:pt x="405" y="763"/>
                    </a:cubicBezTo>
                    <a:cubicBezTo>
                      <a:pt x="303" y="903"/>
                      <a:pt x="303" y="903"/>
                      <a:pt x="303" y="903"/>
                    </a:cubicBezTo>
                    <a:cubicBezTo>
                      <a:pt x="289" y="922"/>
                      <a:pt x="293" y="954"/>
                      <a:pt x="312" y="968"/>
                    </a:cubicBezTo>
                    <a:cubicBezTo>
                      <a:pt x="330" y="982"/>
                      <a:pt x="358" y="978"/>
                      <a:pt x="372" y="959"/>
                    </a:cubicBezTo>
                    <a:cubicBezTo>
                      <a:pt x="475" y="819"/>
                      <a:pt x="475" y="819"/>
                      <a:pt x="475" y="819"/>
                    </a:cubicBezTo>
                    <a:cubicBezTo>
                      <a:pt x="512" y="773"/>
                      <a:pt x="563" y="745"/>
                      <a:pt x="624" y="745"/>
                    </a:cubicBezTo>
                    <a:cubicBezTo>
                      <a:pt x="791" y="745"/>
                      <a:pt x="791" y="745"/>
                      <a:pt x="791" y="745"/>
                    </a:cubicBezTo>
                    <a:cubicBezTo>
                      <a:pt x="791" y="1024"/>
                      <a:pt x="791" y="1024"/>
                      <a:pt x="791" y="1024"/>
                    </a:cubicBezTo>
                    <a:cubicBezTo>
                      <a:pt x="140" y="1024"/>
                      <a:pt x="140" y="1024"/>
                      <a:pt x="140" y="1024"/>
                    </a:cubicBezTo>
                    <a:cubicBezTo>
                      <a:pt x="61" y="1024"/>
                      <a:pt x="0" y="1085"/>
                      <a:pt x="0" y="1164"/>
                    </a:cubicBezTo>
                    <a:cubicBezTo>
                      <a:pt x="0" y="1443"/>
                      <a:pt x="0" y="1443"/>
                      <a:pt x="0" y="1443"/>
                    </a:cubicBezTo>
                    <a:cubicBezTo>
                      <a:pt x="0" y="1573"/>
                      <a:pt x="102" y="1676"/>
                      <a:pt x="233" y="1676"/>
                    </a:cubicBezTo>
                    <a:cubicBezTo>
                      <a:pt x="237" y="1676"/>
                      <a:pt x="237" y="1676"/>
                      <a:pt x="237" y="1676"/>
                    </a:cubicBezTo>
                    <a:cubicBezTo>
                      <a:pt x="261" y="1783"/>
                      <a:pt x="354" y="1862"/>
                      <a:pt x="465" y="1862"/>
                    </a:cubicBezTo>
                    <a:cubicBezTo>
                      <a:pt x="596" y="1862"/>
                      <a:pt x="698" y="1760"/>
                      <a:pt x="698" y="1629"/>
                    </a:cubicBezTo>
                    <a:cubicBezTo>
                      <a:pt x="698" y="1499"/>
                      <a:pt x="596" y="1396"/>
                      <a:pt x="465" y="1396"/>
                    </a:cubicBezTo>
                    <a:cubicBezTo>
                      <a:pt x="354" y="1396"/>
                      <a:pt x="261" y="1476"/>
                      <a:pt x="237" y="1583"/>
                    </a:cubicBezTo>
                    <a:cubicBezTo>
                      <a:pt x="233" y="1583"/>
                      <a:pt x="233" y="1583"/>
                      <a:pt x="233" y="1583"/>
                    </a:cubicBezTo>
                    <a:cubicBezTo>
                      <a:pt x="154" y="1583"/>
                      <a:pt x="93" y="1522"/>
                      <a:pt x="93" y="1443"/>
                    </a:cubicBezTo>
                    <a:cubicBezTo>
                      <a:pt x="93" y="1164"/>
                      <a:pt x="93" y="1164"/>
                      <a:pt x="93" y="1164"/>
                    </a:cubicBezTo>
                    <a:cubicBezTo>
                      <a:pt x="93" y="1136"/>
                      <a:pt x="112" y="1117"/>
                      <a:pt x="140" y="1117"/>
                    </a:cubicBezTo>
                    <a:cubicBezTo>
                      <a:pt x="791" y="1117"/>
                      <a:pt x="791" y="1117"/>
                      <a:pt x="791" y="1117"/>
                    </a:cubicBezTo>
                    <a:cubicBezTo>
                      <a:pt x="791" y="1629"/>
                      <a:pt x="791" y="1629"/>
                      <a:pt x="791" y="1629"/>
                    </a:cubicBezTo>
                    <a:cubicBezTo>
                      <a:pt x="791" y="1657"/>
                      <a:pt x="810" y="1676"/>
                      <a:pt x="838" y="1676"/>
                    </a:cubicBezTo>
                    <a:cubicBezTo>
                      <a:pt x="1354" y="1676"/>
                      <a:pt x="1354" y="1676"/>
                      <a:pt x="1354" y="1676"/>
                    </a:cubicBezTo>
                    <a:cubicBezTo>
                      <a:pt x="1378" y="1783"/>
                      <a:pt x="1471" y="1862"/>
                      <a:pt x="1583" y="1862"/>
                    </a:cubicBezTo>
                    <a:cubicBezTo>
                      <a:pt x="1694" y="1862"/>
                      <a:pt x="1787" y="1783"/>
                      <a:pt x="1811" y="1676"/>
                    </a:cubicBezTo>
                    <a:cubicBezTo>
                      <a:pt x="1908" y="1676"/>
                      <a:pt x="1908" y="1676"/>
                      <a:pt x="1908" y="1676"/>
                    </a:cubicBezTo>
                    <a:cubicBezTo>
                      <a:pt x="1987" y="1676"/>
                      <a:pt x="2048" y="1615"/>
                      <a:pt x="2048" y="1536"/>
                    </a:cubicBezTo>
                    <a:cubicBezTo>
                      <a:pt x="2048" y="1317"/>
                      <a:pt x="2048" y="1317"/>
                      <a:pt x="2048" y="1317"/>
                    </a:cubicBezTo>
                    <a:cubicBezTo>
                      <a:pt x="2048" y="1206"/>
                      <a:pt x="1969" y="1108"/>
                      <a:pt x="1862" y="1089"/>
                    </a:cubicBezTo>
                    <a:close/>
                    <a:moveTo>
                      <a:pt x="465" y="1490"/>
                    </a:moveTo>
                    <a:cubicBezTo>
                      <a:pt x="545" y="1490"/>
                      <a:pt x="605" y="1550"/>
                      <a:pt x="605" y="1629"/>
                    </a:cubicBezTo>
                    <a:cubicBezTo>
                      <a:pt x="605" y="1708"/>
                      <a:pt x="545" y="1769"/>
                      <a:pt x="465" y="1769"/>
                    </a:cubicBezTo>
                    <a:cubicBezTo>
                      <a:pt x="386" y="1769"/>
                      <a:pt x="326" y="1708"/>
                      <a:pt x="326" y="1629"/>
                    </a:cubicBezTo>
                    <a:cubicBezTo>
                      <a:pt x="326" y="1550"/>
                      <a:pt x="386" y="1490"/>
                      <a:pt x="465" y="1490"/>
                    </a:cubicBezTo>
                    <a:close/>
                    <a:moveTo>
                      <a:pt x="1583" y="1769"/>
                    </a:moveTo>
                    <a:cubicBezTo>
                      <a:pt x="1503" y="1769"/>
                      <a:pt x="1443" y="1708"/>
                      <a:pt x="1443" y="1629"/>
                    </a:cubicBezTo>
                    <a:cubicBezTo>
                      <a:pt x="1443" y="1550"/>
                      <a:pt x="1503" y="1490"/>
                      <a:pt x="1583" y="1490"/>
                    </a:cubicBezTo>
                    <a:cubicBezTo>
                      <a:pt x="1662" y="1490"/>
                      <a:pt x="1722" y="1550"/>
                      <a:pt x="1722" y="1629"/>
                    </a:cubicBezTo>
                    <a:cubicBezTo>
                      <a:pt x="1722" y="1708"/>
                      <a:pt x="1662" y="1769"/>
                      <a:pt x="1583" y="1769"/>
                    </a:cubicBezTo>
                    <a:close/>
                    <a:moveTo>
                      <a:pt x="1955" y="1536"/>
                    </a:moveTo>
                    <a:cubicBezTo>
                      <a:pt x="1955" y="1564"/>
                      <a:pt x="1936" y="1583"/>
                      <a:pt x="1908" y="1583"/>
                    </a:cubicBezTo>
                    <a:cubicBezTo>
                      <a:pt x="1811" y="1583"/>
                      <a:pt x="1811" y="1583"/>
                      <a:pt x="1811" y="1583"/>
                    </a:cubicBezTo>
                    <a:cubicBezTo>
                      <a:pt x="1787" y="1476"/>
                      <a:pt x="1694" y="1396"/>
                      <a:pt x="1583" y="1396"/>
                    </a:cubicBezTo>
                    <a:cubicBezTo>
                      <a:pt x="1471" y="1396"/>
                      <a:pt x="1378" y="1476"/>
                      <a:pt x="1354" y="1583"/>
                    </a:cubicBezTo>
                    <a:cubicBezTo>
                      <a:pt x="884" y="1583"/>
                      <a:pt x="884" y="1583"/>
                      <a:pt x="884" y="1583"/>
                    </a:cubicBezTo>
                    <a:cubicBezTo>
                      <a:pt x="884" y="1117"/>
                      <a:pt x="884" y="1117"/>
                      <a:pt x="884" y="1117"/>
                    </a:cubicBezTo>
                    <a:cubicBezTo>
                      <a:pt x="1303" y="1117"/>
                      <a:pt x="1303" y="1117"/>
                      <a:pt x="1303" y="1117"/>
                    </a:cubicBezTo>
                    <a:cubicBezTo>
                      <a:pt x="1331" y="1117"/>
                      <a:pt x="1350" y="1099"/>
                      <a:pt x="1350" y="1071"/>
                    </a:cubicBezTo>
                    <a:cubicBezTo>
                      <a:pt x="1350" y="1043"/>
                      <a:pt x="1331" y="1024"/>
                      <a:pt x="1303" y="1024"/>
                    </a:cubicBezTo>
                    <a:cubicBezTo>
                      <a:pt x="884" y="1024"/>
                      <a:pt x="884" y="1024"/>
                      <a:pt x="884" y="1024"/>
                    </a:cubicBezTo>
                    <a:cubicBezTo>
                      <a:pt x="884" y="745"/>
                      <a:pt x="884" y="745"/>
                      <a:pt x="884" y="745"/>
                    </a:cubicBezTo>
                    <a:cubicBezTo>
                      <a:pt x="1066" y="745"/>
                      <a:pt x="1066" y="745"/>
                      <a:pt x="1066" y="745"/>
                    </a:cubicBezTo>
                    <a:cubicBezTo>
                      <a:pt x="1117" y="745"/>
                      <a:pt x="1164" y="763"/>
                      <a:pt x="1196" y="801"/>
                    </a:cubicBezTo>
                    <a:cubicBezTo>
                      <a:pt x="1438" y="1047"/>
                      <a:pt x="1438" y="1047"/>
                      <a:pt x="1438" y="1047"/>
                    </a:cubicBezTo>
                    <a:cubicBezTo>
                      <a:pt x="1485" y="1094"/>
                      <a:pt x="1541" y="1122"/>
                      <a:pt x="1606" y="1136"/>
                    </a:cubicBezTo>
                    <a:cubicBezTo>
                      <a:pt x="1839" y="1182"/>
                      <a:pt x="1839" y="1182"/>
                      <a:pt x="1839" y="1182"/>
                    </a:cubicBezTo>
                    <a:cubicBezTo>
                      <a:pt x="1904" y="1196"/>
                      <a:pt x="1950" y="1252"/>
                      <a:pt x="1950" y="1317"/>
                    </a:cubicBezTo>
                    <a:cubicBezTo>
                      <a:pt x="1950" y="1536"/>
                      <a:pt x="1950" y="1536"/>
                      <a:pt x="1950" y="1536"/>
                    </a:cubicBezTo>
                    <a:lnTo>
                      <a:pt x="1955" y="15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1"/>
            <p:cNvGrpSpPr>
              <a:grpSpLocks noChangeAspect="1"/>
            </p:cNvGrpSpPr>
            <p:nvPr/>
          </p:nvGrpSpPr>
          <p:grpSpPr bwMode="auto">
            <a:xfrm>
              <a:off x="1837414" y="3125788"/>
              <a:ext cx="723900" cy="514350"/>
              <a:chOff x="4025" y="1969"/>
              <a:chExt cx="456" cy="324"/>
            </a:xfrm>
          </p:grpSpPr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4025" y="1969"/>
                <a:ext cx="456" cy="108"/>
              </a:xfrm>
              <a:custGeom>
                <a:avLst/>
                <a:gdLst>
                  <a:gd name="T0" fmla="*/ 1080 w 1088"/>
                  <a:gd name="T1" fmla="*/ 222 h 257"/>
                  <a:gd name="T2" fmla="*/ 544 w 1088"/>
                  <a:gd name="T3" fmla="*/ 0 h 257"/>
                  <a:gd name="T4" fmla="*/ 8 w 1088"/>
                  <a:gd name="T5" fmla="*/ 222 h 257"/>
                  <a:gd name="T6" fmla="*/ 8 w 1088"/>
                  <a:gd name="T7" fmla="*/ 249 h 257"/>
                  <a:gd name="T8" fmla="*/ 36 w 1088"/>
                  <a:gd name="T9" fmla="*/ 249 h 257"/>
                  <a:gd name="T10" fmla="*/ 544 w 1088"/>
                  <a:gd name="T11" fmla="*/ 39 h 257"/>
                  <a:gd name="T12" fmla="*/ 1052 w 1088"/>
                  <a:gd name="T13" fmla="*/ 249 h 257"/>
                  <a:gd name="T14" fmla="*/ 1066 w 1088"/>
                  <a:gd name="T15" fmla="*/ 255 h 257"/>
                  <a:gd name="T16" fmla="*/ 1080 w 1088"/>
                  <a:gd name="T17" fmla="*/ 249 h 257"/>
                  <a:gd name="T18" fmla="*/ 1080 w 1088"/>
                  <a:gd name="T19" fmla="*/ 222 h 257"/>
                  <a:gd name="T20" fmla="*/ 1080 w 1088"/>
                  <a:gd name="T21" fmla="*/ 222 h 257"/>
                  <a:gd name="T22" fmla="*/ 1080 w 1088"/>
                  <a:gd name="T23" fmla="*/ 22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8" h="257">
                    <a:moveTo>
                      <a:pt x="1080" y="222"/>
                    </a:moveTo>
                    <a:cubicBezTo>
                      <a:pt x="937" y="79"/>
                      <a:pt x="747" y="0"/>
                      <a:pt x="544" y="0"/>
                    </a:cubicBezTo>
                    <a:cubicBezTo>
                      <a:pt x="341" y="0"/>
                      <a:pt x="151" y="79"/>
                      <a:pt x="8" y="222"/>
                    </a:cubicBezTo>
                    <a:cubicBezTo>
                      <a:pt x="0" y="229"/>
                      <a:pt x="0" y="242"/>
                      <a:pt x="8" y="249"/>
                    </a:cubicBezTo>
                    <a:cubicBezTo>
                      <a:pt x="16" y="257"/>
                      <a:pt x="28" y="257"/>
                      <a:pt x="36" y="249"/>
                    </a:cubicBezTo>
                    <a:cubicBezTo>
                      <a:pt x="171" y="114"/>
                      <a:pt x="352" y="39"/>
                      <a:pt x="544" y="39"/>
                    </a:cubicBezTo>
                    <a:cubicBezTo>
                      <a:pt x="736" y="39"/>
                      <a:pt x="917" y="114"/>
                      <a:pt x="1052" y="249"/>
                    </a:cubicBezTo>
                    <a:cubicBezTo>
                      <a:pt x="1056" y="253"/>
                      <a:pt x="1061" y="255"/>
                      <a:pt x="1066" y="255"/>
                    </a:cubicBezTo>
                    <a:cubicBezTo>
                      <a:pt x="1071" y="255"/>
                      <a:pt x="1076" y="253"/>
                      <a:pt x="1080" y="249"/>
                    </a:cubicBezTo>
                    <a:cubicBezTo>
                      <a:pt x="1088" y="242"/>
                      <a:pt x="1088" y="229"/>
                      <a:pt x="1080" y="222"/>
                    </a:cubicBezTo>
                    <a:close/>
                    <a:moveTo>
                      <a:pt x="1080" y="222"/>
                    </a:moveTo>
                    <a:cubicBezTo>
                      <a:pt x="1080" y="222"/>
                      <a:pt x="1080" y="222"/>
                      <a:pt x="1080" y="2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4073" y="2014"/>
                <a:ext cx="359" cy="112"/>
              </a:xfrm>
              <a:custGeom>
                <a:avLst/>
                <a:gdLst>
                  <a:gd name="T0" fmla="*/ 8 w 856"/>
                  <a:gd name="T1" fmla="*/ 232 h 267"/>
                  <a:gd name="T2" fmla="*/ 8 w 856"/>
                  <a:gd name="T3" fmla="*/ 260 h 267"/>
                  <a:gd name="T4" fmla="*/ 22 w 856"/>
                  <a:gd name="T5" fmla="*/ 265 h 267"/>
                  <a:gd name="T6" fmla="*/ 36 w 856"/>
                  <a:gd name="T7" fmla="*/ 260 h 267"/>
                  <a:gd name="T8" fmla="*/ 820 w 856"/>
                  <a:gd name="T9" fmla="*/ 260 h 267"/>
                  <a:gd name="T10" fmla="*/ 848 w 856"/>
                  <a:gd name="T11" fmla="*/ 260 h 267"/>
                  <a:gd name="T12" fmla="*/ 848 w 856"/>
                  <a:gd name="T13" fmla="*/ 232 h 267"/>
                  <a:gd name="T14" fmla="*/ 8 w 856"/>
                  <a:gd name="T15" fmla="*/ 232 h 267"/>
                  <a:gd name="T16" fmla="*/ 8 w 856"/>
                  <a:gd name="T17" fmla="*/ 232 h 267"/>
                  <a:gd name="T18" fmla="*/ 8 w 856"/>
                  <a:gd name="T19" fmla="*/ 23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6" h="267">
                    <a:moveTo>
                      <a:pt x="8" y="232"/>
                    </a:moveTo>
                    <a:cubicBezTo>
                      <a:pt x="0" y="239"/>
                      <a:pt x="0" y="252"/>
                      <a:pt x="8" y="260"/>
                    </a:cubicBezTo>
                    <a:cubicBezTo>
                      <a:pt x="12" y="263"/>
                      <a:pt x="17" y="265"/>
                      <a:pt x="22" y="265"/>
                    </a:cubicBezTo>
                    <a:cubicBezTo>
                      <a:pt x="27" y="265"/>
                      <a:pt x="32" y="263"/>
                      <a:pt x="36" y="260"/>
                    </a:cubicBezTo>
                    <a:cubicBezTo>
                      <a:pt x="252" y="43"/>
                      <a:pt x="604" y="43"/>
                      <a:pt x="820" y="260"/>
                    </a:cubicBezTo>
                    <a:cubicBezTo>
                      <a:pt x="828" y="267"/>
                      <a:pt x="841" y="267"/>
                      <a:pt x="848" y="260"/>
                    </a:cubicBezTo>
                    <a:cubicBezTo>
                      <a:pt x="856" y="252"/>
                      <a:pt x="856" y="239"/>
                      <a:pt x="848" y="232"/>
                    </a:cubicBezTo>
                    <a:cubicBezTo>
                      <a:pt x="617" y="0"/>
                      <a:pt x="240" y="0"/>
                      <a:pt x="8" y="232"/>
                    </a:cubicBezTo>
                    <a:close/>
                    <a:moveTo>
                      <a:pt x="8" y="232"/>
                    </a:moveTo>
                    <a:cubicBezTo>
                      <a:pt x="8" y="232"/>
                      <a:pt x="8" y="232"/>
                      <a:pt x="8" y="23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4122" y="2107"/>
                <a:ext cx="262" cy="68"/>
              </a:xfrm>
              <a:custGeom>
                <a:avLst/>
                <a:gdLst>
                  <a:gd name="T0" fmla="*/ 312 w 624"/>
                  <a:gd name="T1" fmla="*/ 0 h 161"/>
                  <a:gd name="T2" fmla="*/ 8 w 624"/>
                  <a:gd name="T3" fmla="*/ 126 h 161"/>
                  <a:gd name="T4" fmla="*/ 8 w 624"/>
                  <a:gd name="T5" fmla="*/ 154 h 161"/>
                  <a:gd name="T6" fmla="*/ 36 w 624"/>
                  <a:gd name="T7" fmla="*/ 154 h 161"/>
                  <a:gd name="T8" fmla="*/ 312 w 624"/>
                  <a:gd name="T9" fmla="*/ 39 h 161"/>
                  <a:gd name="T10" fmla="*/ 588 w 624"/>
                  <a:gd name="T11" fmla="*/ 154 h 161"/>
                  <a:gd name="T12" fmla="*/ 602 w 624"/>
                  <a:gd name="T13" fmla="*/ 159 h 161"/>
                  <a:gd name="T14" fmla="*/ 616 w 624"/>
                  <a:gd name="T15" fmla="*/ 154 h 161"/>
                  <a:gd name="T16" fmla="*/ 616 w 624"/>
                  <a:gd name="T17" fmla="*/ 126 h 161"/>
                  <a:gd name="T18" fmla="*/ 312 w 624"/>
                  <a:gd name="T19" fmla="*/ 0 h 161"/>
                  <a:gd name="T20" fmla="*/ 312 w 624"/>
                  <a:gd name="T21" fmla="*/ 0 h 161"/>
                  <a:gd name="T22" fmla="*/ 312 w 624"/>
                  <a:gd name="T2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4" h="161">
                    <a:moveTo>
                      <a:pt x="312" y="0"/>
                    </a:moveTo>
                    <a:cubicBezTo>
                      <a:pt x="197" y="0"/>
                      <a:pt x="89" y="45"/>
                      <a:pt x="8" y="126"/>
                    </a:cubicBezTo>
                    <a:cubicBezTo>
                      <a:pt x="0" y="133"/>
                      <a:pt x="0" y="146"/>
                      <a:pt x="8" y="154"/>
                    </a:cubicBezTo>
                    <a:cubicBezTo>
                      <a:pt x="16" y="161"/>
                      <a:pt x="28" y="161"/>
                      <a:pt x="36" y="154"/>
                    </a:cubicBezTo>
                    <a:cubicBezTo>
                      <a:pt x="110" y="80"/>
                      <a:pt x="208" y="39"/>
                      <a:pt x="312" y="39"/>
                    </a:cubicBezTo>
                    <a:cubicBezTo>
                      <a:pt x="417" y="39"/>
                      <a:pt x="515" y="80"/>
                      <a:pt x="588" y="154"/>
                    </a:cubicBezTo>
                    <a:cubicBezTo>
                      <a:pt x="592" y="158"/>
                      <a:pt x="597" y="159"/>
                      <a:pt x="602" y="159"/>
                    </a:cubicBezTo>
                    <a:cubicBezTo>
                      <a:pt x="607" y="159"/>
                      <a:pt x="612" y="158"/>
                      <a:pt x="616" y="154"/>
                    </a:cubicBezTo>
                    <a:cubicBezTo>
                      <a:pt x="624" y="146"/>
                      <a:pt x="624" y="133"/>
                      <a:pt x="616" y="126"/>
                    </a:cubicBezTo>
                    <a:cubicBezTo>
                      <a:pt x="535" y="45"/>
                      <a:pt x="427" y="0"/>
                      <a:pt x="312" y="0"/>
                    </a:cubicBezTo>
                    <a:close/>
                    <a:moveTo>
                      <a:pt x="312" y="0"/>
                    </a:moveTo>
                    <a:cubicBezTo>
                      <a:pt x="312" y="0"/>
                      <a:pt x="312" y="0"/>
                      <a:pt x="31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4199" y="2185"/>
                <a:ext cx="108" cy="108"/>
              </a:xfrm>
              <a:custGeom>
                <a:avLst/>
                <a:gdLst>
                  <a:gd name="T0" fmla="*/ 129 w 258"/>
                  <a:gd name="T1" fmla="*/ 0 h 258"/>
                  <a:gd name="T2" fmla="*/ 0 w 258"/>
                  <a:gd name="T3" fmla="*/ 129 h 258"/>
                  <a:gd name="T4" fmla="*/ 129 w 258"/>
                  <a:gd name="T5" fmla="*/ 258 h 258"/>
                  <a:gd name="T6" fmla="*/ 258 w 258"/>
                  <a:gd name="T7" fmla="*/ 129 h 258"/>
                  <a:gd name="T8" fmla="*/ 129 w 258"/>
                  <a:gd name="T9" fmla="*/ 0 h 258"/>
                  <a:gd name="T10" fmla="*/ 129 w 258"/>
                  <a:gd name="T11" fmla="*/ 219 h 258"/>
                  <a:gd name="T12" fmla="*/ 39 w 258"/>
                  <a:gd name="T13" fmla="*/ 129 h 258"/>
                  <a:gd name="T14" fmla="*/ 129 w 258"/>
                  <a:gd name="T15" fmla="*/ 39 h 258"/>
                  <a:gd name="T16" fmla="*/ 219 w 258"/>
                  <a:gd name="T17" fmla="*/ 129 h 258"/>
                  <a:gd name="T18" fmla="*/ 129 w 258"/>
                  <a:gd name="T19" fmla="*/ 219 h 258"/>
                  <a:gd name="T20" fmla="*/ 129 w 258"/>
                  <a:gd name="T21" fmla="*/ 219 h 258"/>
                  <a:gd name="T22" fmla="*/ 129 w 258"/>
                  <a:gd name="T23" fmla="*/ 21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8" h="258">
                    <a:moveTo>
                      <a:pt x="129" y="0"/>
                    </a:move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200" y="258"/>
                      <a:pt x="258" y="20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lose/>
                    <a:moveTo>
                      <a:pt x="129" y="219"/>
                    </a:moveTo>
                    <a:cubicBezTo>
                      <a:pt x="80" y="219"/>
                      <a:pt x="39" y="179"/>
                      <a:pt x="39" y="129"/>
                    </a:cubicBezTo>
                    <a:cubicBezTo>
                      <a:pt x="39" y="79"/>
                      <a:pt x="80" y="39"/>
                      <a:pt x="129" y="39"/>
                    </a:cubicBezTo>
                    <a:cubicBezTo>
                      <a:pt x="179" y="39"/>
                      <a:pt x="219" y="79"/>
                      <a:pt x="219" y="129"/>
                    </a:cubicBezTo>
                    <a:cubicBezTo>
                      <a:pt x="219" y="179"/>
                      <a:pt x="179" y="219"/>
                      <a:pt x="129" y="219"/>
                    </a:cubicBezTo>
                    <a:close/>
                    <a:moveTo>
                      <a:pt x="129" y="219"/>
                    </a:moveTo>
                    <a:cubicBezTo>
                      <a:pt x="129" y="219"/>
                      <a:pt x="129" y="219"/>
                      <a:pt x="129" y="2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22" y="3626074"/>
            <a:ext cx="3157655" cy="16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</a:t>
            </a:r>
            <a:r>
              <a:rPr lang="en-GB" dirty="0"/>
              <a:t>driving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Digital cross-border testbed LU-DE-FR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39750" y="2276475"/>
            <a:ext cx="5310250" cy="403225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sz="2200" b="1" dirty="0" smtClean="0"/>
              <a:t>Development, testing and validation </a:t>
            </a:r>
            <a:r>
              <a:rPr lang="en-GB" sz="2200" dirty="0" smtClean="0"/>
              <a:t>of automated driving vehicles and next generation C-ITS technologies</a:t>
            </a:r>
          </a:p>
          <a:p>
            <a:pPr lvl="1"/>
            <a:r>
              <a:rPr lang="en-GB" sz="2200" b="1" dirty="0" smtClean="0"/>
              <a:t>Uninterrupted cross-border connectivity </a:t>
            </a:r>
            <a:r>
              <a:rPr lang="en-GB" sz="2200" dirty="0" smtClean="0"/>
              <a:t>supported by cellular network, vehicular </a:t>
            </a:r>
            <a:r>
              <a:rPr lang="en-GB" sz="2200" dirty="0" err="1" smtClean="0"/>
              <a:t>wifi</a:t>
            </a:r>
            <a:r>
              <a:rPr lang="en-GB" sz="2200" dirty="0" smtClean="0"/>
              <a:t> (G5) and satellite communication</a:t>
            </a:r>
          </a:p>
          <a:p>
            <a:pPr lvl="1"/>
            <a:r>
              <a:rPr lang="en-GB" sz="2200" b="1" dirty="0" smtClean="0"/>
              <a:t>Launched in April </a:t>
            </a:r>
            <a:r>
              <a:rPr lang="en-GB" sz="2200" b="1" dirty="0" smtClean="0"/>
              <a:t>2019 </a:t>
            </a:r>
            <a:r>
              <a:rPr lang="en-GB" sz="2200" dirty="0" smtClean="0"/>
              <a:t>in Schengen with the presence of 5 ministries from France, Germany and Luxembourg</a:t>
            </a:r>
          </a:p>
          <a:p>
            <a:pPr lvl="1"/>
            <a:endParaRPr lang="fr-CH" sz="2200" dirty="0"/>
          </a:p>
        </p:txBody>
      </p:sp>
      <p:pic>
        <p:nvPicPr>
          <p:cNvPr id="1026" name="Picture 2" descr="https://www.luxinnovation.lu/wp-content/uploads/sites/3/2019/04/digital-crossborder-testbed-credit-photo-marie-de-decker-00020-1200x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9" y="4193857"/>
            <a:ext cx="2951677" cy="196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8979" y="2040649"/>
            <a:ext cx="2948340" cy="181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1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81201" y="6526162"/>
            <a:ext cx="343449" cy="331838"/>
          </a:xfrm>
        </p:spPr>
        <p:txBody>
          <a:bodyPr/>
          <a:lstStyle/>
          <a:p>
            <a:fld id="{311EDF8C-E637-47E4-87C4-B0B7FC74A93E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539750" y="217467"/>
            <a:ext cx="8064500" cy="1134714"/>
          </a:xfrm>
        </p:spPr>
        <p:txBody>
          <a:bodyPr/>
          <a:lstStyle/>
          <a:p>
            <a:r>
              <a:rPr lang="en-GB" dirty="0" smtClean="0"/>
              <a:t>Automated driving</a:t>
            </a:r>
            <a:endParaRPr lang="fr-BE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9750" y="1569969"/>
            <a:ext cx="8064500" cy="252891"/>
          </a:xfrm>
        </p:spPr>
        <p:txBody>
          <a:bodyPr/>
          <a:lstStyle/>
          <a:p>
            <a:r>
              <a:rPr lang="fr-CH" dirty="0"/>
              <a:t>Digital cross-border </a:t>
            </a:r>
            <a:r>
              <a:rPr lang="fr-CH" dirty="0" err="1"/>
              <a:t>testbed</a:t>
            </a:r>
            <a:r>
              <a:rPr lang="fr-CH" dirty="0"/>
              <a:t> LU-DE-FR</a:t>
            </a:r>
          </a:p>
        </p:txBody>
      </p:sp>
      <p:pic>
        <p:nvPicPr>
          <p:cNvPr id="21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636" y="2088986"/>
            <a:ext cx="4639150" cy="380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470337" y="198344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Compatibility of automated driving vehicles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651499" y="2093968"/>
            <a:ext cx="618445" cy="618445"/>
            <a:chOff x="5586186" y="2097088"/>
            <a:chExt cx="1079500" cy="10795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4965" y="2141828"/>
              <a:ext cx="427212" cy="418071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6162037" y="2310953"/>
              <a:ext cx="115999" cy="73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Oval 25"/>
            <p:cNvSpPr/>
            <p:nvPr/>
          </p:nvSpPr>
          <p:spPr>
            <a:xfrm>
              <a:off x="6383017" y="2511614"/>
              <a:ext cx="87517" cy="1358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586186" y="2097088"/>
              <a:ext cx="1079500" cy="1079500"/>
            </a:xfrm>
            <a:custGeom>
              <a:avLst/>
              <a:gdLst>
                <a:gd name="T0" fmla="*/ 1998 w 2048"/>
                <a:gd name="T1" fmla="*/ 915 h 2048"/>
                <a:gd name="T2" fmla="*/ 1595 w 2048"/>
                <a:gd name="T3" fmla="*/ 1078 h 2048"/>
                <a:gd name="T4" fmla="*/ 1468 w 2048"/>
                <a:gd name="T5" fmla="*/ 955 h 2048"/>
                <a:gd name="T6" fmla="*/ 1133 w 2048"/>
                <a:gd name="T7" fmla="*/ 865 h 2048"/>
                <a:gd name="T8" fmla="*/ 1234 w 2048"/>
                <a:gd name="T9" fmla="*/ 535 h 2048"/>
                <a:gd name="T10" fmla="*/ 1175 w 2048"/>
                <a:gd name="T11" fmla="*/ 409 h 2048"/>
                <a:gd name="T12" fmla="*/ 1149 w 2048"/>
                <a:gd name="T13" fmla="*/ 14 h 2048"/>
                <a:gd name="T14" fmla="*/ 1536 w 2048"/>
                <a:gd name="T15" fmla="*/ 114 h 2048"/>
                <a:gd name="T16" fmla="*/ 1193 w 2048"/>
                <a:gd name="T17" fmla="*/ 349 h 2048"/>
                <a:gd name="T18" fmla="*/ 1234 w 2048"/>
                <a:gd name="T19" fmla="*/ 595 h 2048"/>
                <a:gd name="T20" fmla="*/ 1498 w 2048"/>
                <a:gd name="T21" fmla="*/ 855 h 2048"/>
                <a:gd name="T22" fmla="*/ 1547 w 2048"/>
                <a:gd name="T23" fmla="*/ 1000 h 2048"/>
                <a:gd name="T24" fmla="*/ 1654 w 2048"/>
                <a:gd name="T25" fmla="*/ 885 h 2048"/>
                <a:gd name="T26" fmla="*/ 1585 w 2048"/>
                <a:gd name="T27" fmla="*/ 175 h 2048"/>
                <a:gd name="T28" fmla="*/ 1924 w 2048"/>
                <a:gd name="T29" fmla="*/ 432 h 2048"/>
                <a:gd name="T30" fmla="*/ 1769 w 2048"/>
                <a:gd name="T31" fmla="*/ 1184 h 2048"/>
                <a:gd name="T32" fmla="*/ 685 w 2048"/>
                <a:gd name="T33" fmla="*/ 2025 h 2048"/>
                <a:gd name="T34" fmla="*/ 855 w 2048"/>
                <a:gd name="T35" fmla="*/ 1987 h 2048"/>
                <a:gd name="T36" fmla="*/ 691 w 2048"/>
                <a:gd name="T37" fmla="*/ 1591 h 2048"/>
                <a:gd name="T38" fmla="*/ 855 w 2048"/>
                <a:gd name="T39" fmla="*/ 1193 h 2048"/>
                <a:gd name="T40" fmla="*/ 520 w 2048"/>
                <a:gd name="T41" fmla="*/ 1095 h 2048"/>
                <a:gd name="T42" fmla="*/ 394 w 2048"/>
                <a:gd name="T43" fmla="*/ 1093 h 2048"/>
                <a:gd name="T44" fmla="*/ 61 w 2048"/>
                <a:gd name="T45" fmla="*/ 1193 h 2048"/>
                <a:gd name="T46" fmla="*/ 574 w 2048"/>
                <a:gd name="T47" fmla="*/ 1992 h 2048"/>
                <a:gd name="T48" fmla="*/ 252 w 2048"/>
                <a:gd name="T49" fmla="*/ 545 h 2048"/>
                <a:gd name="T50" fmla="*/ 915 w 2048"/>
                <a:gd name="T51" fmla="*/ 329 h 2048"/>
                <a:gd name="T52" fmla="*/ 1044 w 2048"/>
                <a:gd name="T53" fmla="*/ 665 h 2048"/>
                <a:gd name="T54" fmla="*/ 915 w 2048"/>
                <a:gd name="T55" fmla="*/ 874 h 2048"/>
                <a:gd name="T56" fmla="*/ 1249 w 2048"/>
                <a:gd name="T57" fmla="*/ 1175 h 2048"/>
                <a:gd name="T58" fmla="*/ 1375 w 2048"/>
                <a:gd name="T59" fmla="*/ 1234 h 2048"/>
                <a:gd name="T60" fmla="*/ 1719 w 2048"/>
                <a:gd name="T61" fmla="*/ 1133 h 2048"/>
                <a:gd name="T62" fmla="*/ 855 w 2048"/>
                <a:gd name="T63" fmla="*/ 856 h 2048"/>
                <a:gd name="T64" fmla="*/ 1018 w 2048"/>
                <a:gd name="T65" fmla="*/ 753 h 2048"/>
                <a:gd name="T66" fmla="*/ 897 w 2048"/>
                <a:gd name="T67" fmla="*/ 688 h 2048"/>
                <a:gd name="T68" fmla="*/ 61 w 2048"/>
                <a:gd name="T69" fmla="*/ 1133 h 2048"/>
                <a:gd name="T70" fmla="*/ 372 w 2048"/>
                <a:gd name="T71" fmla="*/ 1004 h 2048"/>
                <a:gd name="T72" fmla="*/ 580 w 2048"/>
                <a:gd name="T73" fmla="*/ 1133 h 2048"/>
                <a:gd name="T74" fmla="*/ 1435 w 2048"/>
                <a:gd name="T75" fmla="*/ 1193 h 2048"/>
                <a:gd name="T76" fmla="*/ 1189 w 2048"/>
                <a:gd name="T77" fmla="*/ 1234 h 2048"/>
                <a:gd name="T78" fmla="*/ 915 w 2048"/>
                <a:gd name="T79" fmla="*/ 1486 h 2048"/>
                <a:gd name="T80" fmla="*/ 751 w 2048"/>
                <a:gd name="T81" fmla="*/ 1591 h 2048"/>
                <a:gd name="T82" fmla="*/ 915 w 2048"/>
                <a:gd name="T83" fmla="*/ 1696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8" h="2048">
                  <a:moveTo>
                    <a:pt x="2048" y="863"/>
                  </a:moveTo>
                  <a:cubicBezTo>
                    <a:pt x="2048" y="877"/>
                    <a:pt x="2043" y="890"/>
                    <a:pt x="2034" y="899"/>
                  </a:cubicBezTo>
                  <a:cubicBezTo>
                    <a:pt x="2024" y="909"/>
                    <a:pt x="2012" y="915"/>
                    <a:pt x="1998" y="915"/>
                  </a:cubicBezTo>
                  <a:cubicBezTo>
                    <a:pt x="1714" y="915"/>
                    <a:pt x="1714" y="915"/>
                    <a:pt x="1714" y="915"/>
                  </a:cubicBezTo>
                  <a:cubicBezTo>
                    <a:pt x="1714" y="953"/>
                    <a:pt x="1714" y="953"/>
                    <a:pt x="1714" y="953"/>
                  </a:cubicBezTo>
                  <a:cubicBezTo>
                    <a:pt x="1714" y="1020"/>
                    <a:pt x="1661" y="1076"/>
                    <a:pt x="1595" y="1078"/>
                  </a:cubicBezTo>
                  <a:cubicBezTo>
                    <a:pt x="1594" y="1078"/>
                    <a:pt x="1592" y="1078"/>
                    <a:pt x="1591" y="1078"/>
                  </a:cubicBezTo>
                  <a:cubicBezTo>
                    <a:pt x="1559" y="1078"/>
                    <a:pt x="1529" y="1066"/>
                    <a:pt x="1506" y="1044"/>
                  </a:cubicBezTo>
                  <a:cubicBezTo>
                    <a:pt x="1481" y="1020"/>
                    <a:pt x="1468" y="989"/>
                    <a:pt x="1468" y="955"/>
                  </a:cubicBezTo>
                  <a:cubicBezTo>
                    <a:pt x="1468" y="915"/>
                    <a:pt x="1468" y="915"/>
                    <a:pt x="1468" y="915"/>
                  </a:cubicBezTo>
                  <a:cubicBezTo>
                    <a:pt x="1183" y="915"/>
                    <a:pt x="1183" y="915"/>
                    <a:pt x="1183" y="915"/>
                  </a:cubicBezTo>
                  <a:cubicBezTo>
                    <a:pt x="1156" y="915"/>
                    <a:pt x="1133" y="892"/>
                    <a:pt x="1133" y="865"/>
                  </a:cubicBezTo>
                  <a:cubicBezTo>
                    <a:pt x="1133" y="577"/>
                    <a:pt x="1133" y="577"/>
                    <a:pt x="1133" y="577"/>
                  </a:cubicBezTo>
                  <a:cubicBezTo>
                    <a:pt x="1133" y="554"/>
                    <a:pt x="1152" y="535"/>
                    <a:pt x="1175" y="535"/>
                  </a:cubicBezTo>
                  <a:cubicBezTo>
                    <a:pt x="1234" y="535"/>
                    <a:pt x="1234" y="535"/>
                    <a:pt x="1234" y="535"/>
                  </a:cubicBezTo>
                  <a:cubicBezTo>
                    <a:pt x="1269" y="535"/>
                    <a:pt x="1297" y="507"/>
                    <a:pt x="1297" y="472"/>
                  </a:cubicBezTo>
                  <a:cubicBezTo>
                    <a:pt x="1297" y="437"/>
                    <a:pt x="1269" y="409"/>
                    <a:pt x="1234" y="409"/>
                  </a:cubicBezTo>
                  <a:cubicBezTo>
                    <a:pt x="1175" y="409"/>
                    <a:pt x="1175" y="409"/>
                    <a:pt x="1175" y="409"/>
                  </a:cubicBezTo>
                  <a:cubicBezTo>
                    <a:pt x="1152" y="409"/>
                    <a:pt x="1133" y="390"/>
                    <a:pt x="1133" y="367"/>
                  </a:cubicBezTo>
                  <a:cubicBezTo>
                    <a:pt x="1133" y="50"/>
                    <a:pt x="1133" y="50"/>
                    <a:pt x="1133" y="50"/>
                  </a:cubicBezTo>
                  <a:cubicBezTo>
                    <a:pt x="1133" y="36"/>
                    <a:pt x="1139" y="24"/>
                    <a:pt x="1149" y="14"/>
                  </a:cubicBezTo>
                  <a:cubicBezTo>
                    <a:pt x="1158" y="5"/>
                    <a:pt x="1171" y="0"/>
                    <a:pt x="1185" y="0"/>
                  </a:cubicBezTo>
                  <a:cubicBezTo>
                    <a:pt x="1301" y="3"/>
                    <a:pt x="1414" y="28"/>
                    <a:pt x="1520" y="75"/>
                  </a:cubicBezTo>
                  <a:cubicBezTo>
                    <a:pt x="1536" y="81"/>
                    <a:pt x="1542" y="99"/>
                    <a:pt x="1536" y="114"/>
                  </a:cubicBezTo>
                  <a:cubicBezTo>
                    <a:pt x="1529" y="129"/>
                    <a:pt x="1511" y="136"/>
                    <a:pt x="1496" y="130"/>
                  </a:cubicBezTo>
                  <a:cubicBezTo>
                    <a:pt x="1400" y="87"/>
                    <a:pt x="1299" y="64"/>
                    <a:pt x="1193" y="60"/>
                  </a:cubicBezTo>
                  <a:cubicBezTo>
                    <a:pt x="1193" y="349"/>
                    <a:pt x="1193" y="349"/>
                    <a:pt x="1193" y="349"/>
                  </a:cubicBezTo>
                  <a:cubicBezTo>
                    <a:pt x="1234" y="349"/>
                    <a:pt x="1234" y="349"/>
                    <a:pt x="1234" y="349"/>
                  </a:cubicBezTo>
                  <a:cubicBezTo>
                    <a:pt x="1302" y="349"/>
                    <a:pt x="1357" y="404"/>
                    <a:pt x="1357" y="472"/>
                  </a:cubicBezTo>
                  <a:cubicBezTo>
                    <a:pt x="1357" y="540"/>
                    <a:pt x="1302" y="595"/>
                    <a:pt x="1234" y="595"/>
                  </a:cubicBezTo>
                  <a:cubicBezTo>
                    <a:pt x="1193" y="595"/>
                    <a:pt x="1193" y="595"/>
                    <a:pt x="1193" y="595"/>
                  </a:cubicBezTo>
                  <a:cubicBezTo>
                    <a:pt x="1193" y="855"/>
                    <a:pt x="1193" y="855"/>
                    <a:pt x="1193" y="855"/>
                  </a:cubicBezTo>
                  <a:cubicBezTo>
                    <a:pt x="1498" y="855"/>
                    <a:pt x="1498" y="855"/>
                    <a:pt x="1498" y="855"/>
                  </a:cubicBezTo>
                  <a:cubicBezTo>
                    <a:pt x="1515" y="855"/>
                    <a:pt x="1528" y="868"/>
                    <a:pt x="1528" y="885"/>
                  </a:cubicBezTo>
                  <a:cubicBezTo>
                    <a:pt x="1528" y="955"/>
                    <a:pt x="1528" y="955"/>
                    <a:pt x="1528" y="955"/>
                  </a:cubicBezTo>
                  <a:cubicBezTo>
                    <a:pt x="1528" y="972"/>
                    <a:pt x="1535" y="988"/>
                    <a:pt x="1547" y="1000"/>
                  </a:cubicBezTo>
                  <a:cubicBezTo>
                    <a:pt x="1560" y="1012"/>
                    <a:pt x="1576" y="1019"/>
                    <a:pt x="1593" y="1018"/>
                  </a:cubicBezTo>
                  <a:cubicBezTo>
                    <a:pt x="1627" y="1017"/>
                    <a:pt x="1654" y="988"/>
                    <a:pt x="1654" y="953"/>
                  </a:cubicBezTo>
                  <a:cubicBezTo>
                    <a:pt x="1654" y="885"/>
                    <a:pt x="1654" y="885"/>
                    <a:pt x="1654" y="885"/>
                  </a:cubicBezTo>
                  <a:cubicBezTo>
                    <a:pt x="1654" y="868"/>
                    <a:pt x="1667" y="855"/>
                    <a:pt x="1684" y="855"/>
                  </a:cubicBezTo>
                  <a:cubicBezTo>
                    <a:pt x="1988" y="855"/>
                    <a:pt x="1988" y="855"/>
                    <a:pt x="1988" y="855"/>
                  </a:cubicBezTo>
                  <a:cubicBezTo>
                    <a:pt x="1978" y="573"/>
                    <a:pt x="1828" y="320"/>
                    <a:pt x="1585" y="175"/>
                  </a:cubicBezTo>
                  <a:cubicBezTo>
                    <a:pt x="1571" y="167"/>
                    <a:pt x="1566" y="149"/>
                    <a:pt x="1575" y="134"/>
                  </a:cubicBezTo>
                  <a:cubicBezTo>
                    <a:pt x="1583" y="120"/>
                    <a:pt x="1602" y="115"/>
                    <a:pt x="1616" y="124"/>
                  </a:cubicBezTo>
                  <a:cubicBezTo>
                    <a:pt x="1742" y="199"/>
                    <a:pt x="1849" y="306"/>
                    <a:pt x="1924" y="432"/>
                  </a:cubicBezTo>
                  <a:cubicBezTo>
                    <a:pt x="2002" y="562"/>
                    <a:pt x="2044" y="711"/>
                    <a:pt x="2048" y="863"/>
                  </a:cubicBezTo>
                  <a:close/>
                  <a:moveTo>
                    <a:pt x="1755" y="1148"/>
                  </a:moveTo>
                  <a:cubicBezTo>
                    <a:pt x="1765" y="1158"/>
                    <a:pt x="1770" y="1171"/>
                    <a:pt x="1769" y="1184"/>
                  </a:cubicBezTo>
                  <a:cubicBezTo>
                    <a:pt x="1764" y="1416"/>
                    <a:pt x="1669" y="1633"/>
                    <a:pt x="1503" y="1796"/>
                  </a:cubicBezTo>
                  <a:cubicBezTo>
                    <a:pt x="1337" y="1958"/>
                    <a:pt x="1117" y="2048"/>
                    <a:pt x="885" y="2048"/>
                  </a:cubicBezTo>
                  <a:cubicBezTo>
                    <a:pt x="817" y="2048"/>
                    <a:pt x="750" y="2040"/>
                    <a:pt x="685" y="2025"/>
                  </a:cubicBezTo>
                  <a:cubicBezTo>
                    <a:pt x="669" y="2022"/>
                    <a:pt x="658" y="2005"/>
                    <a:pt x="662" y="1989"/>
                  </a:cubicBezTo>
                  <a:cubicBezTo>
                    <a:pt x="666" y="1973"/>
                    <a:pt x="682" y="1963"/>
                    <a:pt x="698" y="1967"/>
                  </a:cubicBezTo>
                  <a:cubicBezTo>
                    <a:pt x="749" y="1979"/>
                    <a:pt x="802" y="1986"/>
                    <a:pt x="855" y="1987"/>
                  </a:cubicBezTo>
                  <a:cubicBezTo>
                    <a:pt x="855" y="1714"/>
                    <a:pt x="855" y="1714"/>
                    <a:pt x="855" y="1714"/>
                  </a:cubicBezTo>
                  <a:cubicBezTo>
                    <a:pt x="814" y="1714"/>
                    <a:pt x="814" y="1714"/>
                    <a:pt x="814" y="1714"/>
                  </a:cubicBezTo>
                  <a:cubicBezTo>
                    <a:pt x="746" y="1714"/>
                    <a:pt x="691" y="1658"/>
                    <a:pt x="691" y="1591"/>
                  </a:cubicBezTo>
                  <a:cubicBezTo>
                    <a:pt x="691" y="1523"/>
                    <a:pt x="746" y="1468"/>
                    <a:pt x="814" y="1468"/>
                  </a:cubicBezTo>
                  <a:cubicBezTo>
                    <a:pt x="855" y="1468"/>
                    <a:pt x="855" y="1468"/>
                    <a:pt x="855" y="1468"/>
                  </a:cubicBezTo>
                  <a:cubicBezTo>
                    <a:pt x="855" y="1193"/>
                    <a:pt x="855" y="1193"/>
                    <a:pt x="855" y="1193"/>
                  </a:cubicBezTo>
                  <a:cubicBezTo>
                    <a:pt x="562" y="1193"/>
                    <a:pt x="562" y="1193"/>
                    <a:pt x="562" y="1193"/>
                  </a:cubicBezTo>
                  <a:cubicBezTo>
                    <a:pt x="539" y="1193"/>
                    <a:pt x="520" y="1174"/>
                    <a:pt x="520" y="1151"/>
                  </a:cubicBezTo>
                  <a:cubicBezTo>
                    <a:pt x="520" y="1095"/>
                    <a:pt x="520" y="1095"/>
                    <a:pt x="520" y="1095"/>
                  </a:cubicBezTo>
                  <a:cubicBezTo>
                    <a:pt x="520" y="1060"/>
                    <a:pt x="493" y="1031"/>
                    <a:pt x="460" y="1030"/>
                  </a:cubicBezTo>
                  <a:cubicBezTo>
                    <a:pt x="443" y="1029"/>
                    <a:pt x="426" y="1035"/>
                    <a:pt x="414" y="1047"/>
                  </a:cubicBezTo>
                  <a:cubicBezTo>
                    <a:pt x="401" y="1059"/>
                    <a:pt x="394" y="1075"/>
                    <a:pt x="394" y="1093"/>
                  </a:cubicBezTo>
                  <a:cubicBezTo>
                    <a:pt x="394" y="1151"/>
                    <a:pt x="394" y="1151"/>
                    <a:pt x="394" y="1151"/>
                  </a:cubicBezTo>
                  <a:cubicBezTo>
                    <a:pt x="394" y="1174"/>
                    <a:pt x="376" y="1193"/>
                    <a:pt x="352" y="1193"/>
                  </a:cubicBezTo>
                  <a:cubicBezTo>
                    <a:pt x="61" y="1193"/>
                    <a:pt x="61" y="1193"/>
                    <a:pt x="61" y="1193"/>
                  </a:cubicBezTo>
                  <a:cubicBezTo>
                    <a:pt x="73" y="1523"/>
                    <a:pt x="285" y="1819"/>
                    <a:pt x="595" y="1936"/>
                  </a:cubicBezTo>
                  <a:cubicBezTo>
                    <a:pt x="611" y="1942"/>
                    <a:pt x="619" y="1959"/>
                    <a:pt x="613" y="1974"/>
                  </a:cubicBezTo>
                  <a:cubicBezTo>
                    <a:pt x="607" y="1990"/>
                    <a:pt x="590" y="1998"/>
                    <a:pt x="574" y="1992"/>
                  </a:cubicBezTo>
                  <a:cubicBezTo>
                    <a:pt x="407" y="1929"/>
                    <a:pt x="265" y="1819"/>
                    <a:pt x="161" y="1673"/>
                  </a:cubicBezTo>
                  <a:cubicBezTo>
                    <a:pt x="56" y="1523"/>
                    <a:pt x="0" y="1347"/>
                    <a:pt x="0" y="1163"/>
                  </a:cubicBezTo>
                  <a:cubicBezTo>
                    <a:pt x="0" y="931"/>
                    <a:pt x="90" y="711"/>
                    <a:pt x="252" y="545"/>
                  </a:cubicBezTo>
                  <a:cubicBezTo>
                    <a:pt x="415" y="379"/>
                    <a:pt x="632" y="284"/>
                    <a:pt x="864" y="279"/>
                  </a:cubicBezTo>
                  <a:cubicBezTo>
                    <a:pt x="877" y="278"/>
                    <a:pt x="890" y="283"/>
                    <a:pt x="900" y="293"/>
                  </a:cubicBezTo>
                  <a:cubicBezTo>
                    <a:pt x="909" y="302"/>
                    <a:pt x="915" y="315"/>
                    <a:pt x="915" y="329"/>
                  </a:cubicBezTo>
                  <a:cubicBezTo>
                    <a:pt x="915" y="628"/>
                    <a:pt x="915" y="628"/>
                    <a:pt x="915" y="628"/>
                  </a:cubicBezTo>
                  <a:cubicBezTo>
                    <a:pt x="955" y="628"/>
                    <a:pt x="955" y="628"/>
                    <a:pt x="955" y="628"/>
                  </a:cubicBezTo>
                  <a:cubicBezTo>
                    <a:pt x="989" y="628"/>
                    <a:pt x="1020" y="641"/>
                    <a:pt x="1044" y="665"/>
                  </a:cubicBezTo>
                  <a:cubicBezTo>
                    <a:pt x="1067" y="690"/>
                    <a:pt x="1079" y="721"/>
                    <a:pt x="1078" y="755"/>
                  </a:cubicBezTo>
                  <a:cubicBezTo>
                    <a:pt x="1076" y="820"/>
                    <a:pt x="1020" y="874"/>
                    <a:pt x="953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1133"/>
                    <a:pt x="915" y="1133"/>
                    <a:pt x="915" y="1133"/>
                  </a:cubicBezTo>
                  <a:cubicBezTo>
                    <a:pt x="1207" y="1133"/>
                    <a:pt x="1207" y="1133"/>
                    <a:pt x="1207" y="1133"/>
                  </a:cubicBezTo>
                  <a:cubicBezTo>
                    <a:pt x="1230" y="1133"/>
                    <a:pt x="1249" y="1152"/>
                    <a:pt x="1249" y="1175"/>
                  </a:cubicBezTo>
                  <a:cubicBezTo>
                    <a:pt x="1249" y="1234"/>
                    <a:pt x="1249" y="1234"/>
                    <a:pt x="1249" y="1234"/>
                  </a:cubicBezTo>
                  <a:cubicBezTo>
                    <a:pt x="1249" y="1269"/>
                    <a:pt x="1277" y="1297"/>
                    <a:pt x="1312" y="1297"/>
                  </a:cubicBezTo>
                  <a:cubicBezTo>
                    <a:pt x="1347" y="1297"/>
                    <a:pt x="1375" y="1269"/>
                    <a:pt x="1375" y="1234"/>
                  </a:cubicBezTo>
                  <a:cubicBezTo>
                    <a:pt x="1375" y="1175"/>
                    <a:pt x="1375" y="1175"/>
                    <a:pt x="1375" y="1175"/>
                  </a:cubicBezTo>
                  <a:cubicBezTo>
                    <a:pt x="1375" y="1152"/>
                    <a:pt x="1394" y="1133"/>
                    <a:pt x="1417" y="1133"/>
                  </a:cubicBezTo>
                  <a:cubicBezTo>
                    <a:pt x="1719" y="1133"/>
                    <a:pt x="1719" y="1133"/>
                    <a:pt x="1719" y="1133"/>
                  </a:cubicBezTo>
                  <a:cubicBezTo>
                    <a:pt x="1733" y="1133"/>
                    <a:pt x="1746" y="1139"/>
                    <a:pt x="1755" y="1148"/>
                  </a:cubicBezTo>
                  <a:close/>
                  <a:moveTo>
                    <a:pt x="855" y="1133"/>
                  </a:moveTo>
                  <a:cubicBezTo>
                    <a:pt x="855" y="856"/>
                    <a:pt x="855" y="856"/>
                    <a:pt x="855" y="856"/>
                  </a:cubicBezTo>
                  <a:cubicBezTo>
                    <a:pt x="855" y="832"/>
                    <a:pt x="874" y="814"/>
                    <a:pt x="897" y="814"/>
                  </a:cubicBezTo>
                  <a:cubicBezTo>
                    <a:pt x="953" y="814"/>
                    <a:pt x="953" y="814"/>
                    <a:pt x="953" y="814"/>
                  </a:cubicBezTo>
                  <a:cubicBezTo>
                    <a:pt x="988" y="814"/>
                    <a:pt x="1017" y="786"/>
                    <a:pt x="1018" y="753"/>
                  </a:cubicBezTo>
                  <a:cubicBezTo>
                    <a:pt x="1019" y="736"/>
                    <a:pt x="1013" y="719"/>
                    <a:pt x="1001" y="707"/>
                  </a:cubicBezTo>
                  <a:cubicBezTo>
                    <a:pt x="989" y="695"/>
                    <a:pt x="973" y="688"/>
                    <a:pt x="955" y="688"/>
                  </a:cubicBezTo>
                  <a:cubicBezTo>
                    <a:pt x="897" y="688"/>
                    <a:pt x="897" y="688"/>
                    <a:pt x="897" y="688"/>
                  </a:cubicBezTo>
                  <a:cubicBezTo>
                    <a:pt x="874" y="688"/>
                    <a:pt x="855" y="669"/>
                    <a:pt x="855" y="646"/>
                  </a:cubicBezTo>
                  <a:cubicBezTo>
                    <a:pt x="855" y="339"/>
                    <a:pt x="855" y="339"/>
                    <a:pt x="855" y="339"/>
                  </a:cubicBezTo>
                  <a:cubicBezTo>
                    <a:pt x="426" y="354"/>
                    <a:pt x="76" y="706"/>
                    <a:pt x="61" y="1133"/>
                  </a:cubicBezTo>
                  <a:cubicBezTo>
                    <a:pt x="334" y="1133"/>
                    <a:pt x="334" y="1133"/>
                    <a:pt x="334" y="1133"/>
                  </a:cubicBezTo>
                  <a:cubicBezTo>
                    <a:pt x="334" y="1093"/>
                    <a:pt x="334" y="1093"/>
                    <a:pt x="334" y="1093"/>
                  </a:cubicBezTo>
                  <a:cubicBezTo>
                    <a:pt x="334" y="1059"/>
                    <a:pt x="348" y="1028"/>
                    <a:pt x="372" y="1004"/>
                  </a:cubicBezTo>
                  <a:cubicBezTo>
                    <a:pt x="396" y="981"/>
                    <a:pt x="428" y="969"/>
                    <a:pt x="462" y="970"/>
                  </a:cubicBezTo>
                  <a:cubicBezTo>
                    <a:pt x="527" y="972"/>
                    <a:pt x="580" y="1028"/>
                    <a:pt x="580" y="1095"/>
                  </a:cubicBezTo>
                  <a:cubicBezTo>
                    <a:pt x="580" y="1133"/>
                    <a:pt x="580" y="1133"/>
                    <a:pt x="580" y="1133"/>
                  </a:cubicBezTo>
                  <a:cubicBezTo>
                    <a:pt x="855" y="1133"/>
                    <a:pt x="855" y="1133"/>
                    <a:pt x="855" y="1133"/>
                  </a:cubicBezTo>
                  <a:close/>
                  <a:moveTo>
                    <a:pt x="1709" y="1193"/>
                  </a:moveTo>
                  <a:cubicBezTo>
                    <a:pt x="1435" y="1193"/>
                    <a:pt x="1435" y="1193"/>
                    <a:pt x="1435" y="1193"/>
                  </a:cubicBezTo>
                  <a:cubicBezTo>
                    <a:pt x="1435" y="1234"/>
                    <a:pt x="1435" y="1234"/>
                    <a:pt x="1435" y="1234"/>
                  </a:cubicBezTo>
                  <a:cubicBezTo>
                    <a:pt x="1435" y="1302"/>
                    <a:pt x="1380" y="1357"/>
                    <a:pt x="1312" y="1357"/>
                  </a:cubicBezTo>
                  <a:cubicBezTo>
                    <a:pt x="1244" y="1357"/>
                    <a:pt x="1189" y="1302"/>
                    <a:pt x="1189" y="1234"/>
                  </a:cubicBezTo>
                  <a:cubicBezTo>
                    <a:pt x="1189" y="1193"/>
                    <a:pt x="1189" y="1193"/>
                    <a:pt x="1189" y="1193"/>
                  </a:cubicBezTo>
                  <a:cubicBezTo>
                    <a:pt x="915" y="1193"/>
                    <a:pt x="915" y="1193"/>
                    <a:pt x="915" y="1193"/>
                  </a:cubicBezTo>
                  <a:cubicBezTo>
                    <a:pt x="915" y="1486"/>
                    <a:pt x="915" y="1486"/>
                    <a:pt x="915" y="1486"/>
                  </a:cubicBezTo>
                  <a:cubicBezTo>
                    <a:pt x="915" y="1509"/>
                    <a:pt x="896" y="1528"/>
                    <a:pt x="873" y="1528"/>
                  </a:cubicBezTo>
                  <a:cubicBezTo>
                    <a:pt x="814" y="1528"/>
                    <a:pt x="814" y="1528"/>
                    <a:pt x="814" y="1528"/>
                  </a:cubicBezTo>
                  <a:cubicBezTo>
                    <a:pt x="779" y="1528"/>
                    <a:pt x="751" y="1556"/>
                    <a:pt x="751" y="1591"/>
                  </a:cubicBezTo>
                  <a:cubicBezTo>
                    <a:pt x="751" y="1625"/>
                    <a:pt x="779" y="1654"/>
                    <a:pt x="814" y="1654"/>
                  </a:cubicBezTo>
                  <a:cubicBezTo>
                    <a:pt x="873" y="1654"/>
                    <a:pt x="873" y="1654"/>
                    <a:pt x="873" y="1654"/>
                  </a:cubicBezTo>
                  <a:cubicBezTo>
                    <a:pt x="896" y="1654"/>
                    <a:pt x="915" y="1672"/>
                    <a:pt x="915" y="1696"/>
                  </a:cubicBezTo>
                  <a:cubicBezTo>
                    <a:pt x="915" y="1987"/>
                    <a:pt x="915" y="1987"/>
                    <a:pt x="915" y="1987"/>
                  </a:cubicBezTo>
                  <a:cubicBezTo>
                    <a:pt x="1342" y="1972"/>
                    <a:pt x="1694" y="1622"/>
                    <a:pt x="1709" y="1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76998" y="4195715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Impact and effects of future mobility</a:t>
            </a:r>
            <a:endParaRPr lang="fr-CH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651499" y="4190930"/>
            <a:ext cx="619355" cy="618445"/>
            <a:chOff x="5490482" y="4802869"/>
            <a:chExt cx="1081088" cy="1079500"/>
          </a:xfrm>
        </p:grpSpPr>
        <p:sp>
          <p:nvSpPr>
            <p:cNvPr id="29" name="Oval 28"/>
            <p:cNvSpPr/>
            <p:nvPr/>
          </p:nvSpPr>
          <p:spPr>
            <a:xfrm>
              <a:off x="5798993" y="5227793"/>
              <a:ext cx="453913" cy="2278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Oval 30"/>
            <p:cNvSpPr/>
            <p:nvPr/>
          </p:nvSpPr>
          <p:spPr>
            <a:xfrm>
              <a:off x="5959026" y="5273465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32" name="Group 16"/>
            <p:cNvGrpSpPr>
              <a:grpSpLocks noChangeAspect="1"/>
            </p:cNvGrpSpPr>
            <p:nvPr/>
          </p:nvGrpSpPr>
          <p:grpSpPr bwMode="auto">
            <a:xfrm>
              <a:off x="5490482" y="4802869"/>
              <a:ext cx="1081088" cy="1079500"/>
              <a:chOff x="4590" y="2854"/>
              <a:chExt cx="681" cy="680"/>
            </a:xfrm>
          </p:grpSpPr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4777" y="3106"/>
                <a:ext cx="306" cy="176"/>
              </a:xfrm>
              <a:custGeom>
                <a:avLst/>
                <a:gdLst>
                  <a:gd name="T0" fmla="*/ 460 w 920"/>
                  <a:gd name="T1" fmla="*/ 531 h 531"/>
                  <a:gd name="T2" fmla="*/ 920 w 920"/>
                  <a:gd name="T3" fmla="*/ 266 h 531"/>
                  <a:gd name="T4" fmla="*/ 460 w 920"/>
                  <a:gd name="T5" fmla="*/ 0 h 531"/>
                  <a:gd name="T6" fmla="*/ 0 w 920"/>
                  <a:gd name="T7" fmla="*/ 266 h 531"/>
                  <a:gd name="T8" fmla="*/ 460 w 920"/>
                  <a:gd name="T9" fmla="*/ 531 h 531"/>
                  <a:gd name="T10" fmla="*/ 460 w 920"/>
                  <a:gd name="T11" fmla="*/ 66 h 531"/>
                  <a:gd name="T12" fmla="*/ 854 w 920"/>
                  <a:gd name="T13" fmla="*/ 266 h 531"/>
                  <a:gd name="T14" fmla="*/ 460 w 920"/>
                  <a:gd name="T15" fmla="*/ 466 h 531"/>
                  <a:gd name="T16" fmla="*/ 66 w 920"/>
                  <a:gd name="T17" fmla="*/ 266 h 531"/>
                  <a:gd name="T18" fmla="*/ 460 w 920"/>
                  <a:gd name="T19" fmla="*/ 66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0" h="531">
                    <a:moveTo>
                      <a:pt x="460" y="531"/>
                    </a:moveTo>
                    <a:cubicBezTo>
                      <a:pt x="718" y="531"/>
                      <a:pt x="920" y="415"/>
                      <a:pt x="920" y="266"/>
                    </a:cubicBezTo>
                    <a:cubicBezTo>
                      <a:pt x="920" y="117"/>
                      <a:pt x="718" y="0"/>
                      <a:pt x="460" y="0"/>
                    </a:cubicBezTo>
                    <a:cubicBezTo>
                      <a:pt x="202" y="0"/>
                      <a:pt x="0" y="117"/>
                      <a:pt x="0" y="266"/>
                    </a:cubicBezTo>
                    <a:cubicBezTo>
                      <a:pt x="0" y="415"/>
                      <a:pt x="202" y="531"/>
                      <a:pt x="460" y="531"/>
                    </a:cubicBezTo>
                    <a:close/>
                    <a:moveTo>
                      <a:pt x="460" y="66"/>
                    </a:moveTo>
                    <a:cubicBezTo>
                      <a:pt x="674" y="66"/>
                      <a:pt x="854" y="158"/>
                      <a:pt x="854" y="266"/>
                    </a:cubicBezTo>
                    <a:cubicBezTo>
                      <a:pt x="854" y="374"/>
                      <a:pt x="674" y="466"/>
                      <a:pt x="460" y="466"/>
                    </a:cubicBezTo>
                    <a:cubicBezTo>
                      <a:pt x="246" y="466"/>
                      <a:pt x="66" y="374"/>
                      <a:pt x="66" y="266"/>
                    </a:cubicBezTo>
                    <a:cubicBezTo>
                      <a:pt x="66" y="158"/>
                      <a:pt x="246" y="66"/>
                      <a:pt x="460" y="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34" name="Freeform 18"/>
              <p:cNvSpPr>
                <a:spLocks noEditPoints="1"/>
              </p:cNvSpPr>
              <p:nvPr/>
            </p:nvSpPr>
            <p:spPr bwMode="auto">
              <a:xfrm>
                <a:off x="4874" y="3138"/>
                <a:ext cx="112" cy="112"/>
              </a:xfrm>
              <a:custGeom>
                <a:avLst/>
                <a:gdLst>
                  <a:gd name="T0" fmla="*/ 169 w 338"/>
                  <a:gd name="T1" fmla="*/ 338 h 338"/>
                  <a:gd name="T2" fmla="*/ 338 w 338"/>
                  <a:gd name="T3" fmla="*/ 169 h 338"/>
                  <a:gd name="T4" fmla="*/ 169 w 338"/>
                  <a:gd name="T5" fmla="*/ 0 h 338"/>
                  <a:gd name="T6" fmla="*/ 0 w 338"/>
                  <a:gd name="T7" fmla="*/ 169 h 338"/>
                  <a:gd name="T8" fmla="*/ 169 w 338"/>
                  <a:gd name="T9" fmla="*/ 338 h 338"/>
                  <a:gd name="T10" fmla="*/ 169 w 338"/>
                  <a:gd name="T11" fmla="*/ 65 h 338"/>
                  <a:gd name="T12" fmla="*/ 273 w 338"/>
                  <a:gd name="T13" fmla="*/ 169 h 338"/>
                  <a:gd name="T14" fmla="*/ 169 w 338"/>
                  <a:gd name="T15" fmla="*/ 273 h 338"/>
                  <a:gd name="T16" fmla="*/ 65 w 338"/>
                  <a:gd name="T17" fmla="*/ 169 h 338"/>
                  <a:gd name="T18" fmla="*/ 169 w 338"/>
                  <a:gd name="T19" fmla="*/ 6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8" h="338">
                    <a:moveTo>
                      <a:pt x="169" y="338"/>
                    </a:moveTo>
                    <a:cubicBezTo>
                      <a:pt x="262" y="338"/>
                      <a:pt x="338" y="262"/>
                      <a:pt x="338" y="169"/>
                    </a:cubicBezTo>
                    <a:cubicBezTo>
                      <a:pt x="338" y="76"/>
                      <a:pt x="262" y="0"/>
                      <a:pt x="169" y="0"/>
                    </a:cubicBezTo>
                    <a:cubicBezTo>
                      <a:pt x="76" y="0"/>
                      <a:pt x="0" y="76"/>
                      <a:pt x="0" y="169"/>
                    </a:cubicBezTo>
                    <a:cubicBezTo>
                      <a:pt x="0" y="262"/>
                      <a:pt x="76" y="338"/>
                      <a:pt x="169" y="338"/>
                    </a:cubicBezTo>
                    <a:close/>
                    <a:moveTo>
                      <a:pt x="169" y="65"/>
                    </a:moveTo>
                    <a:cubicBezTo>
                      <a:pt x="226" y="65"/>
                      <a:pt x="273" y="112"/>
                      <a:pt x="273" y="169"/>
                    </a:cubicBezTo>
                    <a:cubicBezTo>
                      <a:pt x="273" y="226"/>
                      <a:pt x="226" y="273"/>
                      <a:pt x="169" y="273"/>
                    </a:cubicBezTo>
                    <a:cubicBezTo>
                      <a:pt x="112" y="273"/>
                      <a:pt x="65" y="226"/>
                      <a:pt x="65" y="169"/>
                    </a:cubicBezTo>
                    <a:cubicBezTo>
                      <a:pt x="65" y="112"/>
                      <a:pt x="112" y="65"/>
                      <a:pt x="169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4729" y="2972"/>
                <a:ext cx="162" cy="112"/>
              </a:xfrm>
              <a:custGeom>
                <a:avLst/>
                <a:gdLst>
                  <a:gd name="T0" fmla="*/ 424 w 486"/>
                  <a:gd name="T1" fmla="*/ 324 h 336"/>
                  <a:gd name="T2" fmla="*/ 449 w 486"/>
                  <a:gd name="T3" fmla="*/ 336 h 336"/>
                  <a:gd name="T4" fmla="*/ 470 w 486"/>
                  <a:gd name="T5" fmla="*/ 328 h 336"/>
                  <a:gd name="T6" fmla="*/ 474 w 486"/>
                  <a:gd name="T7" fmla="*/ 282 h 336"/>
                  <a:gd name="T8" fmla="*/ 247 w 486"/>
                  <a:gd name="T9" fmla="*/ 11 h 336"/>
                  <a:gd name="T10" fmla="*/ 222 w 486"/>
                  <a:gd name="T11" fmla="*/ 0 h 336"/>
                  <a:gd name="T12" fmla="*/ 33 w 486"/>
                  <a:gd name="T13" fmla="*/ 0 h 336"/>
                  <a:gd name="T14" fmla="*/ 0 w 486"/>
                  <a:gd name="T15" fmla="*/ 32 h 336"/>
                  <a:gd name="T16" fmla="*/ 33 w 486"/>
                  <a:gd name="T17" fmla="*/ 65 h 336"/>
                  <a:gd name="T18" fmla="*/ 207 w 486"/>
                  <a:gd name="T19" fmla="*/ 65 h 336"/>
                  <a:gd name="T20" fmla="*/ 424 w 486"/>
                  <a:gd name="T21" fmla="*/ 32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6" h="336">
                    <a:moveTo>
                      <a:pt x="424" y="324"/>
                    </a:moveTo>
                    <a:cubicBezTo>
                      <a:pt x="430" y="332"/>
                      <a:pt x="440" y="336"/>
                      <a:pt x="449" y="336"/>
                    </a:cubicBezTo>
                    <a:cubicBezTo>
                      <a:pt x="456" y="336"/>
                      <a:pt x="464" y="333"/>
                      <a:pt x="470" y="328"/>
                    </a:cubicBezTo>
                    <a:cubicBezTo>
                      <a:pt x="484" y="316"/>
                      <a:pt x="486" y="296"/>
                      <a:pt x="474" y="282"/>
                    </a:cubicBezTo>
                    <a:cubicBezTo>
                      <a:pt x="247" y="11"/>
                      <a:pt x="247" y="11"/>
                      <a:pt x="247" y="11"/>
                    </a:cubicBezTo>
                    <a:cubicBezTo>
                      <a:pt x="241" y="4"/>
                      <a:pt x="232" y="0"/>
                      <a:pt x="2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51"/>
                      <a:pt x="15" y="65"/>
                      <a:pt x="33" y="65"/>
                    </a:cubicBezTo>
                    <a:cubicBezTo>
                      <a:pt x="207" y="65"/>
                      <a:pt x="207" y="65"/>
                      <a:pt x="207" y="65"/>
                    </a:cubicBezTo>
                    <a:lnTo>
                      <a:pt x="424" y="3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4613" y="2893"/>
                <a:ext cx="85" cy="22"/>
              </a:xfrm>
              <a:custGeom>
                <a:avLst/>
                <a:gdLst>
                  <a:gd name="T0" fmla="*/ 222 w 255"/>
                  <a:gd name="T1" fmla="*/ 0 h 66"/>
                  <a:gd name="T2" fmla="*/ 33 w 255"/>
                  <a:gd name="T3" fmla="*/ 0 h 66"/>
                  <a:gd name="T4" fmla="*/ 0 w 255"/>
                  <a:gd name="T5" fmla="*/ 33 h 66"/>
                  <a:gd name="T6" fmla="*/ 33 w 255"/>
                  <a:gd name="T7" fmla="*/ 66 h 66"/>
                  <a:gd name="T8" fmla="*/ 222 w 255"/>
                  <a:gd name="T9" fmla="*/ 66 h 66"/>
                  <a:gd name="T10" fmla="*/ 255 w 255"/>
                  <a:gd name="T11" fmla="*/ 33 h 66"/>
                  <a:gd name="T12" fmla="*/ 222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auto">
              <a:xfrm>
                <a:off x="4613" y="2933"/>
                <a:ext cx="85" cy="22"/>
              </a:xfrm>
              <a:custGeom>
                <a:avLst/>
                <a:gdLst>
                  <a:gd name="T0" fmla="*/ 222 w 255"/>
                  <a:gd name="T1" fmla="*/ 0 h 66"/>
                  <a:gd name="T2" fmla="*/ 33 w 255"/>
                  <a:gd name="T3" fmla="*/ 0 h 66"/>
                  <a:gd name="T4" fmla="*/ 0 w 255"/>
                  <a:gd name="T5" fmla="*/ 33 h 66"/>
                  <a:gd name="T6" fmla="*/ 33 w 255"/>
                  <a:gd name="T7" fmla="*/ 66 h 66"/>
                  <a:gd name="T8" fmla="*/ 222 w 255"/>
                  <a:gd name="T9" fmla="*/ 66 h 66"/>
                  <a:gd name="T10" fmla="*/ 255 w 255"/>
                  <a:gd name="T11" fmla="*/ 33 h 66"/>
                  <a:gd name="T12" fmla="*/ 222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4613" y="2972"/>
                <a:ext cx="85" cy="22"/>
              </a:xfrm>
              <a:custGeom>
                <a:avLst/>
                <a:gdLst>
                  <a:gd name="T0" fmla="*/ 222 w 255"/>
                  <a:gd name="T1" fmla="*/ 0 h 65"/>
                  <a:gd name="T2" fmla="*/ 33 w 255"/>
                  <a:gd name="T3" fmla="*/ 0 h 65"/>
                  <a:gd name="T4" fmla="*/ 0 w 255"/>
                  <a:gd name="T5" fmla="*/ 32 h 65"/>
                  <a:gd name="T6" fmla="*/ 33 w 255"/>
                  <a:gd name="T7" fmla="*/ 65 h 65"/>
                  <a:gd name="T8" fmla="*/ 222 w 255"/>
                  <a:gd name="T9" fmla="*/ 65 h 65"/>
                  <a:gd name="T10" fmla="*/ 255 w 255"/>
                  <a:gd name="T11" fmla="*/ 32 h 65"/>
                  <a:gd name="T12" fmla="*/ 222 w 25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5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51"/>
                      <a:pt x="15" y="65"/>
                      <a:pt x="33" y="65"/>
                    </a:cubicBezTo>
                    <a:cubicBezTo>
                      <a:pt x="222" y="65"/>
                      <a:pt x="222" y="65"/>
                      <a:pt x="222" y="65"/>
                    </a:cubicBezTo>
                    <a:cubicBezTo>
                      <a:pt x="240" y="65"/>
                      <a:pt x="255" y="51"/>
                      <a:pt x="255" y="32"/>
                    </a:cubicBezTo>
                    <a:cubicBezTo>
                      <a:pt x="255" y="14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4970" y="2972"/>
                <a:ext cx="161" cy="112"/>
              </a:xfrm>
              <a:custGeom>
                <a:avLst/>
                <a:gdLst>
                  <a:gd name="T0" fmla="*/ 453 w 486"/>
                  <a:gd name="T1" fmla="*/ 0 h 336"/>
                  <a:gd name="T2" fmla="*/ 264 w 486"/>
                  <a:gd name="T3" fmla="*/ 0 h 336"/>
                  <a:gd name="T4" fmla="*/ 239 w 486"/>
                  <a:gd name="T5" fmla="*/ 11 h 336"/>
                  <a:gd name="T6" fmla="*/ 12 w 486"/>
                  <a:gd name="T7" fmla="*/ 282 h 336"/>
                  <a:gd name="T8" fmla="*/ 16 w 486"/>
                  <a:gd name="T9" fmla="*/ 328 h 336"/>
                  <a:gd name="T10" fmla="*/ 37 w 486"/>
                  <a:gd name="T11" fmla="*/ 336 h 336"/>
                  <a:gd name="T12" fmla="*/ 62 w 486"/>
                  <a:gd name="T13" fmla="*/ 324 h 336"/>
                  <a:gd name="T14" fmla="*/ 279 w 486"/>
                  <a:gd name="T15" fmla="*/ 65 h 336"/>
                  <a:gd name="T16" fmla="*/ 453 w 486"/>
                  <a:gd name="T17" fmla="*/ 65 h 336"/>
                  <a:gd name="T18" fmla="*/ 486 w 486"/>
                  <a:gd name="T19" fmla="*/ 32 h 336"/>
                  <a:gd name="T20" fmla="*/ 453 w 486"/>
                  <a:gd name="T21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6" h="336">
                    <a:moveTo>
                      <a:pt x="453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54" y="0"/>
                      <a:pt x="245" y="4"/>
                      <a:pt x="239" y="11"/>
                    </a:cubicBezTo>
                    <a:cubicBezTo>
                      <a:pt x="12" y="282"/>
                      <a:pt x="12" y="282"/>
                      <a:pt x="12" y="282"/>
                    </a:cubicBezTo>
                    <a:cubicBezTo>
                      <a:pt x="0" y="296"/>
                      <a:pt x="2" y="316"/>
                      <a:pt x="16" y="328"/>
                    </a:cubicBezTo>
                    <a:cubicBezTo>
                      <a:pt x="22" y="333"/>
                      <a:pt x="30" y="336"/>
                      <a:pt x="37" y="336"/>
                    </a:cubicBezTo>
                    <a:cubicBezTo>
                      <a:pt x="46" y="336"/>
                      <a:pt x="56" y="332"/>
                      <a:pt x="62" y="324"/>
                    </a:cubicBezTo>
                    <a:cubicBezTo>
                      <a:pt x="279" y="65"/>
                      <a:pt x="279" y="65"/>
                      <a:pt x="279" y="65"/>
                    </a:cubicBezTo>
                    <a:cubicBezTo>
                      <a:pt x="453" y="65"/>
                      <a:pt x="453" y="65"/>
                      <a:pt x="453" y="65"/>
                    </a:cubicBezTo>
                    <a:cubicBezTo>
                      <a:pt x="471" y="65"/>
                      <a:pt x="486" y="51"/>
                      <a:pt x="486" y="32"/>
                    </a:cubicBezTo>
                    <a:cubicBezTo>
                      <a:pt x="486" y="14"/>
                      <a:pt x="471" y="0"/>
                      <a:pt x="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0" name="Freeform 24"/>
              <p:cNvSpPr>
                <a:spLocks/>
              </p:cNvSpPr>
              <p:nvPr/>
            </p:nvSpPr>
            <p:spPr bwMode="auto">
              <a:xfrm>
                <a:off x="5163" y="2893"/>
                <a:ext cx="85" cy="22"/>
              </a:xfrm>
              <a:custGeom>
                <a:avLst/>
                <a:gdLst>
                  <a:gd name="T0" fmla="*/ 33 w 255"/>
                  <a:gd name="T1" fmla="*/ 66 h 66"/>
                  <a:gd name="T2" fmla="*/ 222 w 255"/>
                  <a:gd name="T3" fmla="*/ 66 h 66"/>
                  <a:gd name="T4" fmla="*/ 255 w 255"/>
                  <a:gd name="T5" fmla="*/ 33 h 66"/>
                  <a:gd name="T6" fmla="*/ 222 w 255"/>
                  <a:gd name="T7" fmla="*/ 0 h 66"/>
                  <a:gd name="T8" fmla="*/ 33 w 255"/>
                  <a:gd name="T9" fmla="*/ 0 h 66"/>
                  <a:gd name="T10" fmla="*/ 0 w 255"/>
                  <a:gd name="T11" fmla="*/ 33 h 66"/>
                  <a:gd name="T12" fmla="*/ 33 w 255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33" y="66"/>
                    </a:move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5163" y="2933"/>
                <a:ext cx="85" cy="22"/>
              </a:xfrm>
              <a:custGeom>
                <a:avLst/>
                <a:gdLst>
                  <a:gd name="T0" fmla="*/ 33 w 255"/>
                  <a:gd name="T1" fmla="*/ 66 h 66"/>
                  <a:gd name="T2" fmla="*/ 222 w 255"/>
                  <a:gd name="T3" fmla="*/ 66 h 66"/>
                  <a:gd name="T4" fmla="*/ 255 w 255"/>
                  <a:gd name="T5" fmla="*/ 33 h 66"/>
                  <a:gd name="T6" fmla="*/ 222 w 255"/>
                  <a:gd name="T7" fmla="*/ 0 h 66"/>
                  <a:gd name="T8" fmla="*/ 33 w 255"/>
                  <a:gd name="T9" fmla="*/ 0 h 66"/>
                  <a:gd name="T10" fmla="*/ 0 w 255"/>
                  <a:gd name="T11" fmla="*/ 33 h 66"/>
                  <a:gd name="T12" fmla="*/ 33 w 255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33" y="66"/>
                    </a:move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2" name="Freeform 26"/>
              <p:cNvSpPr>
                <a:spLocks/>
              </p:cNvSpPr>
              <p:nvPr/>
            </p:nvSpPr>
            <p:spPr bwMode="auto">
              <a:xfrm>
                <a:off x="5163" y="2972"/>
                <a:ext cx="85" cy="22"/>
              </a:xfrm>
              <a:custGeom>
                <a:avLst/>
                <a:gdLst>
                  <a:gd name="T0" fmla="*/ 33 w 255"/>
                  <a:gd name="T1" fmla="*/ 65 h 65"/>
                  <a:gd name="T2" fmla="*/ 222 w 255"/>
                  <a:gd name="T3" fmla="*/ 65 h 65"/>
                  <a:gd name="T4" fmla="*/ 255 w 255"/>
                  <a:gd name="T5" fmla="*/ 32 h 65"/>
                  <a:gd name="T6" fmla="*/ 222 w 255"/>
                  <a:gd name="T7" fmla="*/ 0 h 65"/>
                  <a:gd name="T8" fmla="*/ 33 w 255"/>
                  <a:gd name="T9" fmla="*/ 0 h 65"/>
                  <a:gd name="T10" fmla="*/ 0 w 255"/>
                  <a:gd name="T11" fmla="*/ 32 h 65"/>
                  <a:gd name="T12" fmla="*/ 33 w 25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5">
                    <a:moveTo>
                      <a:pt x="33" y="65"/>
                    </a:moveTo>
                    <a:cubicBezTo>
                      <a:pt x="222" y="65"/>
                      <a:pt x="222" y="65"/>
                      <a:pt x="222" y="65"/>
                    </a:cubicBezTo>
                    <a:cubicBezTo>
                      <a:pt x="240" y="65"/>
                      <a:pt x="255" y="51"/>
                      <a:pt x="255" y="32"/>
                    </a:cubicBezTo>
                    <a:cubicBezTo>
                      <a:pt x="255" y="14"/>
                      <a:pt x="240" y="0"/>
                      <a:pt x="2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51"/>
                      <a:pt x="15" y="65"/>
                      <a:pt x="33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4729" y="3303"/>
                <a:ext cx="162" cy="113"/>
              </a:xfrm>
              <a:custGeom>
                <a:avLst/>
                <a:gdLst>
                  <a:gd name="T0" fmla="*/ 222 w 486"/>
                  <a:gd name="T1" fmla="*/ 340 h 340"/>
                  <a:gd name="T2" fmla="*/ 247 w 486"/>
                  <a:gd name="T3" fmla="*/ 329 h 340"/>
                  <a:gd name="T4" fmla="*/ 474 w 486"/>
                  <a:gd name="T5" fmla="*/ 58 h 340"/>
                  <a:gd name="T6" fmla="*/ 470 w 486"/>
                  <a:gd name="T7" fmla="*/ 12 h 340"/>
                  <a:gd name="T8" fmla="*/ 424 w 486"/>
                  <a:gd name="T9" fmla="*/ 16 h 340"/>
                  <a:gd name="T10" fmla="*/ 207 w 486"/>
                  <a:gd name="T11" fmla="*/ 275 h 340"/>
                  <a:gd name="T12" fmla="*/ 33 w 486"/>
                  <a:gd name="T13" fmla="*/ 275 h 340"/>
                  <a:gd name="T14" fmla="*/ 0 w 486"/>
                  <a:gd name="T15" fmla="*/ 308 h 340"/>
                  <a:gd name="T16" fmla="*/ 33 w 486"/>
                  <a:gd name="T17" fmla="*/ 340 h 340"/>
                  <a:gd name="T18" fmla="*/ 222 w 486"/>
                  <a:gd name="T1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6" h="340">
                    <a:moveTo>
                      <a:pt x="222" y="340"/>
                    </a:moveTo>
                    <a:cubicBezTo>
                      <a:pt x="232" y="340"/>
                      <a:pt x="241" y="336"/>
                      <a:pt x="247" y="329"/>
                    </a:cubicBezTo>
                    <a:cubicBezTo>
                      <a:pt x="474" y="58"/>
                      <a:pt x="474" y="58"/>
                      <a:pt x="474" y="58"/>
                    </a:cubicBezTo>
                    <a:cubicBezTo>
                      <a:pt x="486" y="44"/>
                      <a:pt x="484" y="24"/>
                      <a:pt x="470" y="12"/>
                    </a:cubicBezTo>
                    <a:cubicBezTo>
                      <a:pt x="456" y="0"/>
                      <a:pt x="435" y="2"/>
                      <a:pt x="424" y="16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33" y="275"/>
                      <a:pt x="33" y="275"/>
                      <a:pt x="33" y="275"/>
                    </a:cubicBezTo>
                    <a:cubicBezTo>
                      <a:pt x="15" y="275"/>
                      <a:pt x="0" y="289"/>
                      <a:pt x="0" y="308"/>
                    </a:cubicBezTo>
                    <a:cubicBezTo>
                      <a:pt x="0" y="326"/>
                      <a:pt x="15" y="340"/>
                      <a:pt x="33" y="340"/>
                    </a:cubicBezTo>
                    <a:cubicBezTo>
                      <a:pt x="222" y="340"/>
                      <a:pt x="222" y="340"/>
                      <a:pt x="222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4613" y="3473"/>
                <a:ext cx="85" cy="22"/>
              </a:xfrm>
              <a:custGeom>
                <a:avLst/>
                <a:gdLst>
                  <a:gd name="T0" fmla="*/ 222 w 255"/>
                  <a:gd name="T1" fmla="*/ 0 h 66"/>
                  <a:gd name="T2" fmla="*/ 33 w 255"/>
                  <a:gd name="T3" fmla="*/ 0 h 66"/>
                  <a:gd name="T4" fmla="*/ 0 w 255"/>
                  <a:gd name="T5" fmla="*/ 33 h 66"/>
                  <a:gd name="T6" fmla="*/ 33 w 255"/>
                  <a:gd name="T7" fmla="*/ 66 h 66"/>
                  <a:gd name="T8" fmla="*/ 222 w 255"/>
                  <a:gd name="T9" fmla="*/ 66 h 66"/>
                  <a:gd name="T10" fmla="*/ 255 w 255"/>
                  <a:gd name="T11" fmla="*/ 33 h 66"/>
                  <a:gd name="T12" fmla="*/ 222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4613" y="3434"/>
                <a:ext cx="85" cy="22"/>
              </a:xfrm>
              <a:custGeom>
                <a:avLst/>
                <a:gdLst>
                  <a:gd name="T0" fmla="*/ 222 w 255"/>
                  <a:gd name="T1" fmla="*/ 0 h 66"/>
                  <a:gd name="T2" fmla="*/ 33 w 255"/>
                  <a:gd name="T3" fmla="*/ 0 h 66"/>
                  <a:gd name="T4" fmla="*/ 0 w 255"/>
                  <a:gd name="T5" fmla="*/ 33 h 66"/>
                  <a:gd name="T6" fmla="*/ 33 w 255"/>
                  <a:gd name="T7" fmla="*/ 66 h 66"/>
                  <a:gd name="T8" fmla="*/ 222 w 255"/>
                  <a:gd name="T9" fmla="*/ 66 h 66"/>
                  <a:gd name="T10" fmla="*/ 255 w 255"/>
                  <a:gd name="T11" fmla="*/ 33 h 66"/>
                  <a:gd name="T12" fmla="*/ 222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4613" y="3395"/>
                <a:ext cx="85" cy="21"/>
              </a:xfrm>
              <a:custGeom>
                <a:avLst/>
                <a:gdLst>
                  <a:gd name="T0" fmla="*/ 222 w 255"/>
                  <a:gd name="T1" fmla="*/ 0 h 65"/>
                  <a:gd name="T2" fmla="*/ 33 w 255"/>
                  <a:gd name="T3" fmla="*/ 0 h 65"/>
                  <a:gd name="T4" fmla="*/ 0 w 255"/>
                  <a:gd name="T5" fmla="*/ 33 h 65"/>
                  <a:gd name="T6" fmla="*/ 33 w 255"/>
                  <a:gd name="T7" fmla="*/ 65 h 65"/>
                  <a:gd name="T8" fmla="*/ 222 w 255"/>
                  <a:gd name="T9" fmla="*/ 65 h 65"/>
                  <a:gd name="T10" fmla="*/ 255 w 255"/>
                  <a:gd name="T11" fmla="*/ 33 h 65"/>
                  <a:gd name="T12" fmla="*/ 222 w 25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5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51"/>
                      <a:pt x="15" y="65"/>
                      <a:pt x="33" y="65"/>
                    </a:cubicBezTo>
                    <a:cubicBezTo>
                      <a:pt x="222" y="65"/>
                      <a:pt x="222" y="65"/>
                      <a:pt x="222" y="65"/>
                    </a:cubicBezTo>
                    <a:cubicBezTo>
                      <a:pt x="240" y="65"/>
                      <a:pt x="255" y="51"/>
                      <a:pt x="255" y="33"/>
                    </a:cubicBezTo>
                    <a:cubicBezTo>
                      <a:pt x="255" y="14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4970" y="3303"/>
                <a:ext cx="161" cy="113"/>
              </a:xfrm>
              <a:custGeom>
                <a:avLst/>
                <a:gdLst>
                  <a:gd name="T0" fmla="*/ 453 w 486"/>
                  <a:gd name="T1" fmla="*/ 275 h 340"/>
                  <a:gd name="T2" fmla="*/ 279 w 486"/>
                  <a:gd name="T3" fmla="*/ 275 h 340"/>
                  <a:gd name="T4" fmla="*/ 62 w 486"/>
                  <a:gd name="T5" fmla="*/ 16 h 340"/>
                  <a:gd name="T6" fmla="*/ 16 w 486"/>
                  <a:gd name="T7" fmla="*/ 12 h 340"/>
                  <a:gd name="T8" fmla="*/ 12 w 486"/>
                  <a:gd name="T9" fmla="*/ 58 h 340"/>
                  <a:gd name="T10" fmla="*/ 239 w 486"/>
                  <a:gd name="T11" fmla="*/ 329 h 340"/>
                  <a:gd name="T12" fmla="*/ 264 w 486"/>
                  <a:gd name="T13" fmla="*/ 340 h 340"/>
                  <a:gd name="T14" fmla="*/ 453 w 486"/>
                  <a:gd name="T15" fmla="*/ 340 h 340"/>
                  <a:gd name="T16" fmla="*/ 486 w 486"/>
                  <a:gd name="T17" fmla="*/ 308 h 340"/>
                  <a:gd name="T18" fmla="*/ 453 w 486"/>
                  <a:gd name="T19" fmla="*/ 27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6" h="340">
                    <a:moveTo>
                      <a:pt x="453" y="275"/>
                    </a:moveTo>
                    <a:cubicBezTo>
                      <a:pt x="279" y="275"/>
                      <a:pt x="279" y="275"/>
                      <a:pt x="279" y="275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51" y="2"/>
                      <a:pt x="30" y="0"/>
                      <a:pt x="16" y="12"/>
                    </a:cubicBezTo>
                    <a:cubicBezTo>
                      <a:pt x="2" y="24"/>
                      <a:pt x="0" y="44"/>
                      <a:pt x="12" y="58"/>
                    </a:cubicBezTo>
                    <a:cubicBezTo>
                      <a:pt x="239" y="329"/>
                      <a:pt x="239" y="329"/>
                      <a:pt x="239" y="329"/>
                    </a:cubicBezTo>
                    <a:cubicBezTo>
                      <a:pt x="245" y="336"/>
                      <a:pt x="254" y="340"/>
                      <a:pt x="264" y="340"/>
                    </a:cubicBezTo>
                    <a:cubicBezTo>
                      <a:pt x="453" y="340"/>
                      <a:pt x="453" y="340"/>
                      <a:pt x="453" y="340"/>
                    </a:cubicBezTo>
                    <a:cubicBezTo>
                      <a:pt x="471" y="340"/>
                      <a:pt x="486" y="326"/>
                      <a:pt x="486" y="308"/>
                    </a:cubicBezTo>
                    <a:cubicBezTo>
                      <a:pt x="486" y="289"/>
                      <a:pt x="471" y="275"/>
                      <a:pt x="453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5163" y="3473"/>
                <a:ext cx="85" cy="22"/>
              </a:xfrm>
              <a:custGeom>
                <a:avLst/>
                <a:gdLst>
                  <a:gd name="T0" fmla="*/ 222 w 255"/>
                  <a:gd name="T1" fmla="*/ 0 h 66"/>
                  <a:gd name="T2" fmla="*/ 33 w 255"/>
                  <a:gd name="T3" fmla="*/ 0 h 66"/>
                  <a:gd name="T4" fmla="*/ 0 w 255"/>
                  <a:gd name="T5" fmla="*/ 33 h 66"/>
                  <a:gd name="T6" fmla="*/ 33 w 255"/>
                  <a:gd name="T7" fmla="*/ 66 h 66"/>
                  <a:gd name="T8" fmla="*/ 222 w 255"/>
                  <a:gd name="T9" fmla="*/ 66 h 66"/>
                  <a:gd name="T10" fmla="*/ 255 w 255"/>
                  <a:gd name="T11" fmla="*/ 33 h 66"/>
                  <a:gd name="T12" fmla="*/ 222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9" name="Freeform 33"/>
              <p:cNvSpPr>
                <a:spLocks/>
              </p:cNvSpPr>
              <p:nvPr/>
            </p:nvSpPr>
            <p:spPr bwMode="auto">
              <a:xfrm>
                <a:off x="5163" y="3434"/>
                <a:ext cx="85" cy="22"/>
              </a:xfrm>
              <a:custGeom>
                <a:avLst/>
                <a:gdLst>
                  <a:gd name="T0" fmla="*/ 222 w 255"/>
                  <a:gd name="T1" fmla="*/ 0 h 66"/>
                  <a:gd name="T2" fmla="*/ 33 w 255"/>
                  <a:gd name="T3" fmla="*/ 0 h 66"/>
                  <a:gd name="T4" fmla="*/ 0 w 255"/>
                  <a:gd name="T5" fmla="*/ 33 h 66"/>
                  <a:gd name="T6" fmla="*/ 33 w 255"/>
                  <a:gd name="T7" fmla="*/ 66 h 66"/>
                  <a:gd name="T8" fmla="*/ 222 w 255"/>
                  <a:gd name="T9" fmla="*/ 66 h 66"/>
                  <a:gd name="T10" fmla="*/ 255 w 255"/>
                  <a:gd name="T11" fmla="*/ 33 h 66"/>
                  <a:gd name="T12" fmla="*/ 222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15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5163" y="3395"/>
                <a:ext cx="85" cy="21"/>
              </a:xfrm>
              <a:custGeom>
                <a:avLst/>
                <a:gdLst>
                  <a:gd name="T0" fmla="*/ 222 w 255"/>
                  <a:gd name="T1" fmla="*/ 0 h 65"/>
                  <a:gd name="T2" fmla="*/ 33 w 255"/>
                  <a:gd name="T3" fmla="*/ 0 h 65"/>
                  <a:gd name="T4" fmla="*/ 0 w 255"/>
                  <a:gd name="T5" fmla="*/ 33 h 65"/>
                  <a:gd name="T6" fmla="*/ 33 w 255"/>
                  <a:gd name="T7" fmla="*/ 65 h 65"/>
                  <a:gd name="T8" fmla="*/ 222 w 255"/>
                  <a:gd name="T9" fmla="*/ 65 h 65"/>
                  <a:gd name="T10" fmla="*/ 255 w 255"/>
                  <a:gd name="T11" fmla="*/ 33 h 65"/>
                  <a:gd name="T12" fmla="*/ 222 w 25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5">
                    <a:moveTo>
                      <a:pt x="22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51"/>
                      <a:pt x="15" y="65"/>
                      <a:pt x="33" y="65"/>
                    </a:cubicBezTo>
                    <a:cubicBezTo>
                      <a:pt x="222" y="65"/>
                      <a:pt x="222" y="65"/>
                      <a:pt x="222" y="65"/>
                    </a:cubicBezTo>
                    <a:cubicBezTo>
                      <a:pt x="240" y="65"/>
                      <a:pt x="255" y="51"/>
                      <a:pt x="255" y="33"/>
                    </a:cubicBezTo>
                    <a:cubicBezTo>
                      <a:pt x="255" y="14"/>
                      <a:pt x="240" y="0"/>
                      <a:pt x="2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4728" y="2854"/>
                <a:ext cx="405" cy="84"/>
              </a:xfrm>
              <a:custGeom>
                <a:avLst/>
                <a:gdLst>
                  <a:gd name="T0" fmla="*/ 37 w 1218"/>
                  <a:gd name="T1" fmla="*/ 247 h 252"/>
                  <a:gd name="T2" fmla="*/ 56 w 1218"/>
                  <a:gd name="T3" fmla="*/ 241 h 252"/>
                  <a:gd name="T4" fmla="*/ 609 w 1218"/>
                  <a:gd name="T5" fmla="*/ 66 h 252"/>
                  <a:gd name="T6" fmla="*/ 1162 w 1218"/>
                  <a:gd name="T7" fmla="*/ 241 h 252"/>
                  <a:gd name="T8" fmla="*/ 1208 w 1218"/>
                  <a:gd name="T9" fmla="*/ 233 h 252"/>
                  <a:gd name="T10" fmla="*/ 1200 w 1218"/>
                  <a:gd name="T11" fmla="*/ 187 h 252"/>
                  <a:gd name="T12" fmla="*/ 609 w 1218"/>
                  <a:gd name="T13" fmla="*/ 0 h 252"/>
                  <a:gd name="T14" fmla="*/ 18 w 1218"/>
                  <a:gd name="T15" fmla="*/ 187 h 252"/>
                  <a:gd name="T16" fmla="*/ 10 w 1218"/>
                  <a:gd name="T17" fmla="*/ 233 h 252"/>
                  <a:gd name="T18" fmla="*/ 37 w 1218"/>
                  <a:gd name="T19" fmla="*/ 24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8" h="252">
                    <a:moveTo>
                      <a:pt x="37" y="247"/>
                    </a:moveTo>
                    <a:cubicBezTo>
                      <a:pt x="44" y="247"/>
                      <a:pt x="51" y="245"/>
                      <a:pt x="56" y="241"/>
                    </a:cubicBezTo>
                    <a:cubicBezTo>
                      <a:pt x="218" y="126"/>
                      <a:pt x="410" y="66"/>
                      <a:pt x="609" y="66"/>
                    </a:cubicBezTo>
                    <a:cubicBezTo>
                      <a:pt x="808" y="66"/>
                      <a:pt x="1000" y="126"/>
                      <a:pt x="1162" y="241"/>
                    </a:cubicBezTo>
                    <a:cubicBezTo>
                      <a:pt x="1177" y="252"/>
                      <a:pt x="1197" y="248"/>
                      <a:pt x="1208" y="233"/>
                    </a:cubicBezTo>
                    <a:cubicBezTo>
                      <a:pt x="1218" y="218"/>
                      <a:pt x="1215" y="198"/>
                      <a:pt x="1200" y="187"/>
                    </a:cubicBezTo>
                    <a:cubicBezTo>
                      <a:pt x="1026" y="65"/>
                      <a:pt x="822" y="0"/>
                      <a:pt x="609" y="0"/>
                    </a:cubicBezTo>
                    <a:cubicBezTo>
                      <a:pt x="396" y="0"/>
                      <a:pt x="192" y="65"/>
                      <a:pt x="18" y="187"/>
                    </a:cubicBezTo>
                    <a:cubicBezTo>
                      <a:pt x="3" y="198"/>
                      <a:pt x="0" y="218"/>
                      <a:pt x="10" y="233"/>
                    </a:cubicBezTo>
                    <a:cubicBezTo>
                      <a:pt x="17" y="242"/>
                      <a:pt x="27" y="247"/>
                      <a:pt x="37" y="2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5196" y="3015"/>
                <a:ext cx="75" cy="366"/>
              </a:xfrm>
              <a:custGeom>
                <a:avLst/>
                <a:gdLst>
                  <a:gd name="T0" fmla="*/ 20 w 224"/>
                  <a:gd name="T1" fmla="*/ 1097 h 1102"/>
                  <a:gd name="T2" fmla="*/ 37 w 224"/>
                  <a:gd name="T3" fmla="*/ 1102 h 1102"/>
                  <a:gd name="T4" fmla="*/ 65 w 224"/>
                  <a:gd name="T5" fmla="*/ 1087 h 1102"/>
                  <a:gd name="T6" fmla="*/ 224 w 224"/>
                  <a:gd name="T7" fmla="*/ 539 h 1102"/>
                  <a:gd name="T8" fmla="*/ 84 w 224"/>
                  <a:gd name="T9" fmla="*/ 21 h 1102"/>
                  <a:gd name="T10" fmla="*/ 39 w 224"/>
                  <a:gd name="T11" fmla="*/ 9 h 1102"/>
                  <a:gd name="T12" fmla="*/ 27 w 224"/>
                  <a:gd name="T13" fmla="*/ 54 h 1102"/>
                  <a:gd name="T14" fmla="*/ 158 w 224"/>
                  <a:gd name="T15" fmla="*/ 539 h 1102"/>
                  <a:gd name="T16" fmla="*/ 10 w 224"/>
                  <a:gd name="T17" fmla="*/ 1052 h 1102"/>
                  <a:gd name="T18" fmla="*/ 20 w 224"/>
                  <a:gd name="T19" fmla="*/ 1097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4" h="1102">
                    <a:moveTo>
                      <a:pt x="20" y="1097"/>
                    </a:moveTo>
                    <a:cubicBezTo>
                      <a:pt x="25" y="1101"/>
                      <a:pt x="31" y="1102"/>
                      <a:pt x="37" y="1102"/>
                    </a:cubicBezTo>
                    <a:cubicBezTo>
                      <a:pt x="48" y="1102"/>
                      <a:pt x="59" y="1097"/>
                      <a:pt x="65" y="1087"/>
                    </a:cubicBezTo>
                    <a:cubicBezTo>
                      <a:pt x="169" y="923"/>
                      <a:pt x="224" y="734"/>
                      <a:pt x="224" y="539"/>
                    </a:cubicBezTo>
                    <a:cubicBezTo>
                      <a:pt x="224" y="357"/>
                      <a:pt x="175" y="177"/>
                      <a:pt x="84" y="21"/>
                    </a:cubicBezTo>
                    <a:cubicBezTo>
                      <a:pt x="74" y="5"/>
                      <a:pt x="54" y="0"/>
                      <a:pt x="39" y="9"/>
                    </a:cubicBezTo>
                    <a:cubicBezTo>
                      <a:pt x="23" y="19"/>
                      <a:pt x="18" y="39"/>
                      <a:pt x="27" y="54"/>
                    </a:cubicBezTo>
                    <a:cubicBezTo>
                      <a:pt x="113" y="201"/>
                      <a:pt x="158" y="368"/>
                      <a:pt x="158" y="539"/>
                    </a:cubicBezTo>
                    <a:cubicBezTo>
                      <a:pt x="158" y="721"/>
                      <a:pt x="107" y="899"/>
                      <a:pt x="10" y="1052"/>
                    </a:cubicBezTo>
                    <a:cubicBezTo>
                      <a:pt x="0" y="1067"/>
                      <a:pt x="5" y="1087"/>
                      <a:pt x="20" y="10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4736" y="3456"/>
                <a:ext cx="389" cy="78"/>
              </a:xfrm>
              <a:custGeom>
                <a:avLst/>
                <a:gdLst>
                  <a:gd name="T0" fmla="*/ 1116 w 1172"/>
                  <a:gd name="T1" fmla="*/ 10 h 236"/>
                  <a:gd name="T2" fmla="*/ 586 w 1172"/>
                  <a:gd name="T3" fmla="*/ 170 h 236"/>
                  <a:gd name="T4" fmla="*/ 56 w 1172"/>
                  <a:gd name="T5" fmla="*/ 10 h 236"/>
                  <a:gd name="T6" fmla="*/ 10 w 1172"/>
                  <a:gd name="T7" fmla="*/ 20 h 236"/>
                  <a:gd name="T8" fmla="*/ 19 w 1172"/>
                  <a:gd name="T9" fmla="*/ 65 h 236"/>
                  <a:gd name="T10" fmla="*/ 586 w 1172"/>
                  <a:gd name="T11" fmla="*/ 236 h 236"/>
                  <a:gd name="T12" fmla="*/ 1153 w 1172"/>
                  <a:gd name="T13" fmla="*/ 65 h 236"/>
                  <a:gd name="T14" fmla="*/ 1162 w 1172"/>
                  <a:gd name="T15" fmla="*/ 20 h 236"/>
                  <a:gd name="T16" fmla="*/ 1116 w 1172"/>
                  <a:gd name="T17" fmla="*/ 1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2" h="236">
                    <a:moveTo>
                      <a:pt x="1116" y="10"/>
                    </a:moveTo>
                    <a:cubicBezTo>
                      <a:pt x="959" y="115"/>
                      <a:pt x="776" y="170"/>
                      <a:pt x="586" y="170"/>
                    </a:cubicBezTo>
                    <a:cubicBezTo>
                      <a:pt x="396" y="170"/>
                      <a:pt x="213" y="115"/>
                      <a:pt x="56" y="10"/>
                    </a:cubicBezTo>
                    <a:cubicBezTo>
                      <a:pt x="41" y="0"/>
                      <a:pt x="20" y="4"/>
                      <a:pt x="10" y="20"/>
                    </a:cubicBezTo>
                    <a:cubicBezTo>
                      <a:pt x="0" y="35"/>
                      <a:pt x="4" y="55"/>
                      <a:pt x="19" y="65"/>
                    </a:cubicBezTo>
                    <a:cubicBezTo>
                      <a:pt x="187" y="177"/>
                      <a:pt x="383" y="236"/>
                      <a:pt x="586" y="236"/>
                    </a:cubicBezTo>
                    <a:cubicBezTo>
                      <a:pt x="789" y="236"/>
                      <a:pt x="985" y="177"/>
                      <a:pt x="1153" y="65"/>
                    </a:cubicBezTo>
                    <a:cubicBezTo>
                      <a:pt x="1168" y="55"/>
                      <a:pt x="1172" y="35"/>
                      <a:pt x="1162" y="20"/>
                    </a:cubicBezTo>
                    <a:cubicBezTo>
                      <a:pt x="1152" y="4"/>
                      <a:pt x="1131" y="0"/>
                      <a:pt x="111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4590" y="3015"/>
                <a:ext cx="75" cy="368"/>
              </a:xfrm>
              <a:custGeom>
                <a:avLst/>
                <a:gdLst>
                  <a:gd name="T0" fmla="*/ 185 w 227"/>
                  <a:gd name="T1" fmla="*/ 9 h 1107"/>
                  <a:gd name="T2" fmla="*/ 140 w 227"/>
                  <a:gd name="T3" fmla="*/ 21 h 1107"/>
                  <a:gd name="T4" fmla="*/ 0 w 227"/>
                  <a:gd name="T5" fmla="*/ 539 h 1107"/>
                  <a:gd name="T6" fmla="*/ 162 w 227"/>
                  <a:gd name="T7" fmla="*/ 1092 h 1107"/>
                  <a:gd name="T8" fmla="*/ 190 w 227"/>
                  <a:gd name="T9" fmla="*/ 1107 h 1107"/>
                  <a:gd name="T10" fmla="*/ 207 w 227"/>
                  <a:gd name="T11" fmla="*/ 1102 h 1107"/>
                  <a:gd name="T12" fmla="*/ 217 w 227"/>
                  <a:gd name="T13" fmla="*/ 1056 h 1107"/>
                  <a:gd name="T14" fmla="*/ 66 w 227"/>
                  <a:gd name="T15" fmla="*/ 539 h 1107"/>
                  <a:gd name="T16" fmla="*/ 197 w 227"/>
                  <a:gd name="T17" fmla="*/ 54 h 1107"/>
                  <a:gd name="T18" fmla="*/ 185 w 227"/>
                  <a:gd name="T19" fmla="*/ 9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107">
                    <a:moveTo>
                      <a:pt x="185" y="9"/>
                    </a:moveTo>
                    <a:cubicBezTo>
                      <a:pt x="170" y="0"/>
                      <a:pt x="150" y="5"/>
                      <a:pt x="140" y="21"/>
                    </a:cubicBezTo>
                    <a:cubicBezTo>
                      <a:pt x="49" y="177"/>
                      <a:pt x="0" y="357"/>
                      <a:pt x="0" y="539"/>
                    </a:cubicBezTo>
                    <a:cubicBezTo>
                      <a:pt x="0" y="736"/>
                      <a:pt x="56" y="927"/>
                      <a:pt x="162" y="1092"/>
                    </a:cubicBezTo>
                    <a:cubicBezTo>
                      <a:pt x="168" y="1102"/>
                      <a:pt x="179" y="1107"/>
                      <a:pt x="190" y="1107"/>
                    </a:cubicBezTo>
                    <a:cubicBezTo>
                      <a:pt x="196" y="1107"/>
                      <a:pt x="202" y="1105"/>
                      <a:pt x="207" y="1102"/>
                    </a:cubicBezTo>
                    <a:cubicBezTo>
                      <a:pt x="222" y="1092"/>
                      <a:pt x="227" y="1072"/>
                      <a:pt x="217" y="1056"/>
                    </a:cubicBezTo>
                    <a:cubicBezTo>
                      <a:pt x="118" y="902"/>
                      <a:pt x="66" y="723"/>
                      <a:pt x="66" y="539"/>
                    </a:cubicBezTo>
                    <a:cubicBezTo>
                      <a:pt x="66" y="368"/>
                      <a:pt x="111" y="201"/>
                      <a:pt x="197" y="54"/>
                    </a:cubicBezTo>
                    <a:cubicBezTo>
                      <a:pt x="206" y="39"/>
                      <a:pt x="201" y="19"/>
                      <a:pt x="18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6481214" y="5295590"/>
            <a:ext cx="235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Big Data enabled applications</a:t>
            </a:r>
            <a:endParaRPr lang="fr-CH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48590" y="5306627"/>
            <a:ext cx="619355" cy="616626"/>
            <a:chOff x="5554209" y="6023431"/>
            <a:chExt cx="1081088" cy="1076325"/>
          </a:xfrm>
        </p:grpSpPr>
        <p:sp>
          <p:nvSpPr>
            <p:cNvPr id="56" name="Oval 55"/>
            <p:cNvSpPr/>
            <p:nvPr/>
          </p:nvSpPr>
          <p:spPr>
            <a:xfrm>
              <a:off x="6149522" y="6038664"/>
              <a:ext cx="468000" cy="46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8" name="Oval 57"/>
            <p:cNvSpPr/>
            <p:nvPr/>
          </p:nvSpPr>
          <p:spPr>
            <a:xfrm>
              <a:off x="6333195" y="621998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9" name="Isosceles Triangle 58"/>
            <p:cNvSpPr/>
            <p:nvPr/>
          </p:nvSpPr>
          <p:spPr>
            <a:xfrm rot="12040037">
              <a:off x="6432789" y="6047078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0" name="Isosceles Triangle 59"/>
            <p:cNvSpPr/>
            <p:nvPr/>
          </p:nvSpPr>
          <p:spPr>
            <a:xfrm rot="14880254">
              <a:off x="6547278" y="6155663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1" name="Isosceles Triangle 60"/>
            <p:cNvSpPr/>
            <p:nvPr/>
          </p:nvSpPr>
          <p:spPr>
            <a:xfrm rot="18090831">
              <a:off x="6550727" y="6323372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Isosceles Triangle 61"/>
            <p:cNvSpPr/>
            <p:nvPr/>
          </p:nvSpPr>
          <p:spPr>
            <a:xfrm rot="20432247">
              <a:off x="6432332" y="6431117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3" name="Isosceles Triangle 62"/>
            <p:cNvSpPr/>
            <p:nvPr/>
          </p:nvSpPr>
          <p:spPr>
            <a:xfrm rot="1893954">
              <a:off x="6270731" y="6434209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4" name="Isosceles Triangle 63"/>
            <p:cNvSpPr/>
            <p:nvPr/>
          </p:nvSpPr>
          <p:spPr>
            <a:xfrm rot="3307121">
              <a:off x="6150712" y="6317022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5" name="Isosceles Triangle 64"/>
            <p:cNvSpPr/>
            <p:nvPr/>
          </p:nvSpPr>
          <p:spPr>
            <a:xfrm rot="6055318">
              <a:off x="6161032" y="6162857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6" name="Isosceles Triangle 65"/>
            <p:cNvSpPr/>
            <p:nvPr/>
          </p:nvSpPr>
          <p:spPr>
            <a:xfrm rot="9618816">
              <a:off x="6266205" y="6046591"/>
              <a:ext cx="67469" cy="709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67" name="Group 41"/>
            <p:cNvGrpSpPr>
              <a:grpSpLocks noChangeAspect="1"/>
            </p:cNvGrpSpPr>
            <p:nvPr/>
          </p:nvGrpSpPr>
          <p:grpSpPr bwMode="auto">
            <a:xfrm>
              <a:off x="5554209" y="6023431"/>
              <a:ext cx="1081088" cy="1076325"/>
              <a:chOff x="4589" y="1696"/>
              <a:chExt cx="681" cy="678"/>
            </a:xfrm>
          </p:grpSpPr>
          <p:sp>
            <p:nvSpPr>
              <p:cNvPr id="80" name="Freeform 42"/>
              <p:cNvSpPr>
                <a:spLocks noEditPoints="1"/>
              </p:cNvSpPr>
              <p:nvPr/>
            </p:nvSpPr>
            <p:spPr bwMode="auto">
              <a:xfrm>
                <a:off x="4704" y="1877"/>
                <a:ext cx="45" cy="180"/>
              </a:xfrm>
              <a:custGeom>
                <a:avLst/>
                <a:gdLst>
                  <a:gd name="T0" fmla="*/ 78 w 78"/>
                  <a:gd name="T1" fmla="*/ 314 h 314"/>
                  <a:gd name="T2" fmla="*/ 78 w 78"/>
                  <a:gd name="T3" fmla="*/ 275 h 314"/>
                  <a:gd name="T4" fmla="*/ 39 w 78"/>
                  <a:gd name="T5" fmla="*/ 275 h 314"/>
                  <a:gd name="T6" fmla="*/ 39 w 78"/>
                  <a:gd name="T7" fmla="*/ 0 h 314"/>
                  <a:gd name="T8" fmla="*/ 0 w 78"/>
                  <a:gd name="T9" fmla="*/ 0 h 314"/>
                  <a:gd name="T10" fmla="*/ 0 w 78"/>
                  <a:gd name="T11" fmla="*/ 295 h 314"/>
                  <a:gd name="T12" fmla="*/ 19 w 78"/>
                  <a:gd name="T13" fmla="*/ 314 h 314"/>
                  <a:gd name="T14" fmla="*/ 78 w 78"/>
                  <a:gd name="T15" fmla="*/ 314 h 314"/>
                  <a:gd name="T16" fmla="*/ 78 w 78"/>
                  <a:gd name="T17" fmla="*/ 314 h 314"/>
                  <a:gd name="T18" fmla="*/ 78 w 78"/>
                  <a:gd name="T19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14">
                    <a:moveTo>
                      <a:pt x="78" y="314"/>
                    </a:moveTo>
                    <a:cubicBezTo>
                      <a:pt x="78" y="275"/>
                      <a:pt x="78" y="275"/>
                      <a:pt x="78" y="275"/>
                    </a:cubicBezTo>
                    <a:cubicBezTo>
                      <a:pt x="39" y="275"/>
                      <a:pt x="39" y="275"/>
                      <a:pt x="39" y="27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06"/>
                      <a:pt x="8" y="314"/>
                      <a:pt x="19" y="314"/>
                    </a:cubicBezTo>
                    <a:lnTo>
                      <a:pt x="78" y="314"/>
                    </a:lnTo>
                    <a:close/>
                    <a:moveTo>
                      <a:pt x="78" y="314"/>
                    </a:moveTo>
                    <a:cubicBezTo>
                      <a:pt x="78" y="314"/>
                      <a:pt x="78" y="314"/>
                      <a:pt x="78" y="3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1" name="Freeform 43"/>
              <p:cNvSpPr>
                <a:spLocks noEditPoints="1"/>
              </p:cNvSpPr>
              <p:nvPr/>
            </p:nvSpPr>
            <p:spPr bwMode="auto">
              <a:xfrm>
                <a:off x="4704" y="1696"/>
                <a:ext cx="283" cy="45"/>
              </a:xfrm>
              <a:custGeom>
                <a:avLst/>
                <a:gdLst>
                  <a:gd name="T0" fmla="*/ 39 w 491"/>
                  <a:gd name="T1" fmla="*/ 39 h 79"/>
                  <a:gd name="T2" fmla="*/ 491 w 491"/>
                  <a:gd name="T3" fmla="*/ 39 h 79"/>
                  <a:gd name="T4" fmla="*/ 491 w 491"/>
                  <a:gd name="T5" fmla="*/ 0 h 79"/>
                  <a:gd name="T6" fmla="*/ 19 w 491"/>
                  <a:gd name="T7" fmla="*/ 0 h 79"/>
                  <a:gd name="T8" fmla="*/ 0 w 491"/>
                  <a:gd name="T9" fmla="*/ 20 h 79"/>
                  <a:gd name="T10" fmla="*/ 0 w 491"/>
                  <a:gd name="T11" fmla="*/ 79 h 79"/>
                  <a:gd name="T12" fmla="*/ 39 w 491"/>
                  <a:gd name="T13" fmla="*/ 79 h 79"/>
                  <a:gd name="T14" fmla="*/ 39 w 491"/>
                  <a:gd name="T15" fmla="*/ 39 h 79"/>
                  <a:gd name="T16" fmla="*/ 39 w 491"/>
                  <a:gd name="T17" fmla="*/ 39 h 79"/>
                  <a:gd name="T18" fmla="*/ 39 w 491"/>
                  <a:gd name="T19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1" h="79">
                    <a:moveTo>
                      <a:pt x="39" y="39"/>
                    </a:moveTo>
                    <a:cubicBezTo>
                      <a:pt x="491" y="39"/>
                      <a:pt x="491" y="39"/>
                      <a:pt x="491" y="39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2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9" y="79"/>
                      <a:pt x="39" y="79"/>
                      <a:pt x="39" y="79"/>
                    </a:cubicBezTo>
                    <a:lnTo>
                      <a:pt x="39" y="39"/>
                    </a:lnTo>
                    <a:close/>
                    <a:moveTo>
                      <a:pt x="39" y="39"/>
                    </a:moveTo>
                    <a:cubicBezTo>
                      <a:pt x="39" y="39"/>
                      <a:pt x="39" y="39"/>
                      <a:pt x="39" y="3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3" name="Freeform 44"/>
              <p:cNvSpPr>
                <a:spLocks noEditPoints="1"/>
              </p:cNvSpPr>
              <p:nvPr/>
            </p:nvSpPr>
            <p:spPr bwMode="auto">
              <a:xfrm>
                <a:off x="5112" y="1990"/>
                <a:ext cx="158" cy="181"/>
              </a:xfrm>
              <a:custGeom>
                <a:avLst/>
                <a:gdLst>
                  <a:gd name="T0" fmla="*/ 236 w 275"/>
                  <a:gd name="T1" fmla="*/ 238 h 315"/>
                  <a:gd name="T2" fmla="*/ 120 w 275"/>
                  <a:gd name="T3" fmla="*/ 87 h 315"/>
                  <a:gd name="T4" fmla="*/ 104 w 275"/>
                  <a:gd name="T5" fmla="*/ 79 h 315"/>
                  <a:gd name="T6" fmla="*/ 0 w 275"/>
                  <a:gd name="T7" fmla="*/ 79 h 315"/>
                  <a:gd name="T8" fmla="*/ 0 w 275"/>
                  <a:gd name="T9" fmla="*/ 118 h 315"/>
                  <a:gd name="T10" fmla="*/ 94 w 275"/>
                  <a:gd name="T11" fmla="*/ 118 h 315"/>
                  <a:gd name="T12" fmla="*/ 240 w 275"/>
                  <a:gd name="T13" fmla="*/ 307 h 315"/>
                  <a:gd name="T14" fmla="*/ 255 w 275"/>
                  <a:gd name="T15" fmla="*/ 315 h 315"/>
                  <a:gd name="T16" fmla="*/ 261 w 275"/>
                  <a:gd name="T17" fmla="*/ 313 h 315"/>
                  <a:gd name="T18" fmla="*/ 275 w 275"/>
                  <a:gd name="T19" fmla="*/ 295 h 315"/>
                  <a:gd name="T20" fmla="*/ 275 w 275"/>
                  <a:gd name="T21" fmla="*/ 0 h 315"/>
                  <a:gd name="T22" fmla="*/ 236 w 275"/>
                  <a:gd name="T23" fmla="*/ 0 h 315"/>
                  <a:gd name="T24" fmla="*/ 236 w 275"/>
                  <a:gd name="T25" fmla="*/ 238 h 315"/>
                  <a:gd name="T26" fmla="*/ 236 w 275"/>
                  <a:gd name="T27" fmla="*/ 238 h 315"/>
                  <a:gd name="T28" fmla="*/ 236 w 275"/>
                  <a:gd name="T29" fmla="*/ 238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315">
                    <a:moveTo>
                      <a:pt x="236" y="238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16" y="81"/>
                      <a:pt x="110" y="79"/>
                      <a:pt x="104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240" y="307"/>
                      <a:pt x="240" y="307"/>
                      <a:pt x="240" y="307"/>
                    </a:cubicBezTo>
                    <a:cubicBezTo>
                      <a:pt x="244" y="313"/>
                      <a:pt x="249" y="315"/>
                      <a:pt x="255" y="315"/>
                    </a:cubicBezTo>
                    <a:cubicBezTo>
                      <a:pt x="257" y="315"/>
                      <a:pt x="259" y="315"/>
                      <a:pt x="261" y="313"/>
                    </a:cubicBezTo>
                    <a:cubicBezTo>
                      <a:pt x="269" y="311"/>
                      <a:pt x="275" y="303"/>
                      <a:pt x="275" y="295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36" y="0"/>
                      <a:pt x="236" y="0"/>
                      <a:pt x="236" y="0"/>
                    </a:cubicBezTo>
                    <a:lnTo>
                      <a:pt x="236" y="238"/>
                    </a:lnTo>
                    <a:close/>
                    <a:moveTo>
                      <a:pt x="236" y="238"/>
                    </a:moveTo>
                    <a:cubicBezTo>
                      <a:pt x="236" y="238"/>
                      <a:pt x="236" y="238"/>
                      <a:pt x="236" y="23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4" name="Freeform 45"/>
              <p:cNvSpPr>
                <a:spLocks noEditPoints="1"/>
              </p:cNvSpPr>
              <p:nvPr/>
            </p:nvSpPr>
            <p:spPr bwMode="auto">
              <a:xfrm>
                <a:off x="4591" y="1899"/>
                <a:ext cx="158" cy="475"/>
              </a:xfrm>
              <a:custGeom>
                <a:avLst/>
                <a:gdLst>
                  <a:gd name="T0" fmla="*/ 155 w 275"/>
                  <a:gd name="T1" fmla="*/ 598 h 826"/>
                  <a:gd name="T2" fmla="*/ 39 w 275"/>
                  <a:gd name="T3" fmla="*/ 749 h 826"/>
                  <a:gd name="T4" fmla="*/ 39 w 275"/>
                  <a:gd name="T5" fmla="*/ 39 h 826"/>
                  <a:gd name="T6" fmla="*/ 138 w 275"/>
                  <a:gd name="T7" fmla="*/ 39 h 826"/>
                  <a:gd name="T8" fmla="*/ 138 w 275"/>
                  <a:gd name="T9" fmla="*/ 0 h 826"/>
                  <a:gd name="T10" fmla="*/ 20 w 275"/>
                  <a:gd name="T11" fmla="*/ 0 h 826"/>
                  <a:gd name="T12" fmla="*/ 0 w 275"/>
                  <a:gd name="T13" fmla="*/ 20 h 826"/>
                  <a:gd name="T14" fmla="*/ 0 w 275"/>
                  <a:gd name="T15" fmla="*/ 806 h 826"/>
                  <a:gd name="T16" fmla="*/ 14 w 275"/>
                  <a:gd name="T17" fmla="*/ 824 h 826"/>
                  <a:gd name="T18" fmla="*/ 20 w 275"/>
                  <a:gd name="T19" fmla="*/ 826 h 826"/>
                  <a:gd name="T20" fmla="*/ 35 w 275"/>
                  <a:gd name="T21" fmla="*/ 818 h 826"/>
                  <a:gd name="T22" fmla="*/ 181 w 275"/>
                  <a:gd name="T23" fmla="*/ 629 h 826"/>
                  <a:gd name="T24" fmla="*/ 275 w 275"/>
                  <a:gd name="T25" fmla="*/ 629 h 826"/>
                  <a:gd name="T26" fmla="*/ 275 w 275"/>
                  <a:gd name="T27" fmla="*/ 590 h 826"/>
                  <a:gd name="T28" fmla="*/ 171 w 275"/>
                  <a:gd name="T29" fmla="*/ 590 h 826"/>
                  <a:gd name="T30" fmla="*/ 155 w 275"/>
                  <a:gd name="T31" fmla="*/ 598 h 826"/>
                  <a:gd name="T32" fmla="*/ 155 w 275"/>
                  <a:gd name="T33" fmla="*/ 598 h 826"/>
                  <a:gd name="T34" fmla="*/ 155 w 275"/>
                  <a:gd name="T35" fmla="*/ 598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5" h="826">
                    <a:moveTo>
                      <a:pt x="155" y="598"/>
                    </a:moveTo>
                    <a:cubicBezTo>
                      <a:pt x="39" y="749"/>
                      <a:pt x="39" y="749"/>
                      <a:pt x="39" y="74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38" y="39"/>
                      <a:pt x="138" y="39"/>
                      <a:pt x="138" y="3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0"/>
                      <a:pt x="0" y="8"/>
                      <a:pt x="0" y="20"/>
                    </a:cubicBezTo>
                    <a:cubicBezTo>
                      <a:pt x="0" y="806"/>
                      <a:pt x="0" y="806"/>
                      <a:pt x="0" y="806"/>
                    </a:cubicBezTo>
                    <a:cubicBezTo>
                      <a:pt x="0" y="814"/>
                      <a:pt x="6" y="822"/>
                      <a:pt x="14" y="824"/>
                    </a:cubicBezTo>
                    <a:cubicBezTo>
                      <a:pt x="16" y="826"/>
                      <a:pt x="18" y="826"/>
                      <a:pt x="20" y="826"/>
                    </a:cubicBezTo>
                    <a:cubicBezTo>
                      <a:pt x="26" y="826"/>
                      <a:pt x="31" y="824"/>
                      <a:pt x="35" y="818"/>
                    </a:cubicBezTo>
                    <a:cubicBezTo>
                      <a:pt x="181" y="629"/>
                      <a:pt x="181" y="629"/>
                      <a:pt x="181" y="629"/>
                    </a:cubicBezTo>
                    <a:cubicBezTo>
                      <a:pt x="275" y="629"/>
                      <a:pt x="275" y="629"/>
                      <a:pt x="275" y="629"/>
                    </a:cubicBezTo>
                    <a:cubicBezTo>
                      <a:pt x="275" y="590"/>
                      <a:pt x="275" y="590"/>
                      <a:pt x="275" y="590"/>
                    </a:cubicBezTo>
                    <a:cubicBezTo>
                      <a:pt x="171" y="590"/>
                      <a:pt x="171" y="590"/>
                      <a:pt x="171" y="590"/>
                    </a:cubicBezTo>
                    <a:cubicBezTo>
                      <a:pt x="165" y="590"/>
                      <a:pt x="159" y="592"/>
                      <a:pt x="155" y="598"/>
                    </a:cubicBezTo>
                    <a:close/>
                    <a:moveTo>
                      <a:pt x="155" y="598"/>
                    </a:moveTo>
                    <a:cubicBezTo>
                      <a:pt x="155" y="598"/>
                      <a:pt x="155" y="598"/>
                      <a:pt x="155" y="59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5" name="Freeform 46"/>
              <p:cNvSpPr>
                <a:spLocks noEditPoints="1"/>
              </p:cNvSpPr>
              <p:nvPr/>
            </p:nvSpPr>
            <p:spPr bwMode="auto">
              <a:xfrm>
                <a:off x="5112" y="2091"/>
                <a:ext cx="45" cy="170"/>
              </a:xfrm>
              <a:custGeom>
                <a:avLst/>
                <a:gdLst>
                  <a:gd name="T0" fmla="*/ 39 w 78"/>
                  <a:gd name="T1" fmla="*/ 256 h 295"/>
                  <a:gd name="T2" fmla="*/ 0 w 78"/>
                  <a:gd name="T3" fmla="*/ 256 h 295"/>
                  <a:gd name="T4" fmla="*/ 0 w 78"/>
                  <a:gd name="T5" fmla="*/ 295 h 295"/>
                  <a:gd name="T6" fmla="*/ 59 w 78"/>
                  <a:gd name="T7" fmla="*/ 295 h 295"/>
                  <a:gd name="T8" fmla="*/ 78 w 78"/>
                  <a:gd name="T9" fmla="*/ 276 h 295"/>
                  <a:gd name="T10" fmla="*/ 78 w 78"/>
                  <a:gd name="T11" fmla="*/ 0 h 295"/>
                  <a:gd name="T12" fmla="*/ 39 w 78"/>
                  <a:gd name="T13" fmla="*/ 0 h 295"/>
                  <a:gd name="T14" fmla="*/ 39 w 78"/>
                  <a:gd name="T15" fmla="*/ 256 h 295"/>
                  <a:gd name="T16" fmla="*/ 39 w 78"/>
                  <a:gd name="T17" fmla="*/ 256 h 295"/>
                  <a:gd name="T18" fmla="*/ 39 w 78"/>
                  <a:gd name="T19" fmla="*/ 25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295">
                    <a:moveTo>
                      <a:pt x="39" y="256"/>
                    </a:move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59" y="295"/>
                      <a:pt x="59" y="295"/>
                      <a:pt x="59" y="295"/>
                    </a:cubicBezTo>
                    <a:cubicBezTo>
                      <a:pt x="70" y="295"/>
                      <a:pt x="78" y="287"/>
                      <a:pt x="78" y="27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39" y="256"/>
                    </a:lnTo>
                    <a:close/>
                    <a:moveTo>
                      <a:pt x="39" y="256"/>
                    </a:moveTo>
                    <a:cubicBezTo>
                      <a:pt x="39" y="256"/>
                      <a:pt x="39" y="256"/>
                      <a:pt x="39" y="2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4693" y="2035"/>
                <a:ext cx="396" cy="226"/>
              </a:xfrm>
              <a:custGeom>
                <a:avLst/>
                <a:gdLst>
                  <a:gd name="T0" fmla="*/ 669 w 688"/>
                  <a:gd name="T1" fmla="*/ 0 h 393"/>
                  <a:gd name="T2" fmla="*/ 157 w 688"/>
                  <a:gd name="T3" fmla="*/ 0 h 393"/>
                  <a:gd name="T4" fmla="*/ 138 w 688"/>
                  <a:gd name="T5" fmla="*/ 20 h 393"/>
                  <a:gd name="T6" fmla="*/ 138 w 688"/>
                  <a:gd name="T7" fmla="*/ 98 h 393"/>
                  <a:gd name="T8" fmla="*/ 39 w 688"/>
                  <a:gd name="T9" fmla="*/ 98 h 393"/>
                  <a:gd name="T10" fmla="*/ 39 w 688"/>
                  <a:gd name="T11" fmla="*/ 138 h 393"/>
                  <a:gd name="T12" fmla="*/ 157 w 688"/>
                  <a:gd name="T13" fmla="*/ 138 h 393"/>
                  <a:gd name="T14" fmla="*/ 177 w 688"/>
                  <a:gd name="T15" fmla="*/ 118 h 393"/>
                  <a:gd name="T16" fmla="*/ 177 w 688"/>
                  <a:gd name="T17" fmla="*/ 57 h 393"/>
                  <a:gd name="T18" fmla="*/ 401 w 688"/>
                  <a:gd name="T19" fmla="*/ 212 h 393"/>
                  <a:gd name="T20" fmla="*/ 413 w 688"/>
                  <a:gd name="T21" fmla="*/ 216 h 393"/>
                  <a:gd name="T22" fmla="*/ 423 w 688"/>
                  <a:gd name="T23" fmla="*/ 212 h 393"/>
                  <a:gd name="T24" fmla="*/ 649 w 688"/>
                  <a:gd name="T25" fmla="*/ 55 h 393"/>
                  <a:gd name="T26" fmla="*/ 649 w 688"/>
                  <a:gd name="T27" fmla="*/ 354 h 393"/>
                  <a:gd name="T28" fmla="*/ 177 w 688"/>
                  <a:gd name="T29" fmla="*/ 354 h 393"/>
                  <a:gd name="T30" fmla="*/ 177 w 688"/>
                  <a:gd name="T31" fmla="*/ 275 h 393"/>
                  <a:gd name="T32" fmla="*/ 157 w 688"/>
                  <a:gd name="T33" fmla="*/ 256 h 393"/>
                  <a:gd name="T34" fmla="*/ 0 w 688"/>
                  <a:gd name="T35" fmla="*/ 256 h 393"/>
                  <a:gd name="T36" fmla="*/ 0 w 688"/>
                  <a:gd name="T37" fmla="*/ 295 h 393"/>
                  <a:gd name="T38" fmla="*/ 138 w 688"/>
                  <a:gd name="T39" fmla="*/ 295 h 393"/>
                  <a:gd name="T40" fmla="*/ 138 w 688"/>
                  <a:gd name="T41" fmla="*/ 374 h 393"/>
                  <a:gd name="T42" fmla="*/ 157 w 688"/>
                  <a:gd name="T43" fmla="*/ 393 h 393"/>
                  <a:gd name="T44" fmla="*/ 669 w 688"/>
                  <a:gd name="T45" fmla="*/ 393 h 393"/>
                  <a:gd name="T46" fmla="*/ 688 w 688"/>
                  <a:gd name="T47" fmla="*/ 374 h 393"/>
                  <a:gd name="T48" fmla="*/ 688 w 688"/>
                  <a:gd name="T49" fmla="*/ 20 h 393"/>
                  <a:gd name="T50" fmla="*/ 669 w 688"/>
                  <a:gd name="T51" fmla="*/ 0 h 393"/>
                  <a:gd name="T52" fmla="*/ 413 w 688"/>
                  <a:gd name="T53" fmla="*/ 173 h 393"/>
                  <a:gd name="T54" fmla="*/ 218 w 688"/>
                  <a:gd name="T55" fmla="*/ 39 h 393"/>
                  <a:gd name="T56" fmla="*/ 606 w 688"/>
                  <a:gd name="T57" fmla="*/ 39 h 393"/>
                  <a:gd name="T58" fmla="*/ 413 w 688"/>
                  <a:gd name="T59" fmla="*/ 173 h 393"/>
                  <a:gd name="T60" fmla="*/ 413 w 688"/>
                  <a:gd name="T61" fmla="*/ 173 h 393"/>
                  <a:gd name="T62" fmla="*/ 413 w 688"/>
                  <a:gd name="T63" fmla="*/ 17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8" h="393">
                    <a:moveTo>
                      <a:pt x="669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46" y="0"/>
                      <a:pt x="138" y="8"/>
                      <a:pt x="138" y="20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69" y="138"/>
                      <a:pt x="177" y="130"/>
                      <a:pt x="177" y="118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401" y="212"/>
                      <a:pt x="401" y="212"/>
                      <a:pt x="401" y="212"/>
                    </a:cubicBezTo>
                    <a:cubicBezTo>
                      <a:pt x="405" y="214"/>
                      <a:pt x="409" y="216"/>
                      <a:pt x="413" y="216"/>
                    </a:cubicBezTo>
                    <a:cubicBezTo>
                      <a:pt x="417" y="216"/>
                      <a:pt x="421" y="214"/>
                      <a:pt x="423" y="212"/>
                    </a:cubicBezTo>
                    <a:cubicBezTo>
                      <a:pt x="649" y="55"/>
                      <a:pt x="649" y="55"/>
                      <a:pt x="649" y="55"/>
                    </a:cubicBezTo>
                    <a:cubicBezTo>
                      <a:pt x="649" y="354"/>
                      <a:pt x="649" y="354"/>
                      <a:pt x="649" y="354"/>
                    </a:cubicBezTo>
                    <a:cubicBezTo>
                      <a:pt x="177" y="354"/>
                      <a:pt x="177" y="354"/>
                      <a:pt x="177" y="354"/>
                    </a:cubicBezTo>
                    <a:cubicBezTo>
                      <a:pt x="177" y="275"/>
                      <a:pt x="177" y="275"/>
                      <a:pt x="177" y="275"/>
                    </a:cubicBezTo>
                    <a:cubicBezTo>
                      <a:pt x="177" y="264"/>
                      <a:pt x="169" y="256"/>
                      <a:pt x="157" y="256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138" y="295"/>
                      <a:pt x="138" y="295"/>
                      <a:pt x="138" y="295"/>
                    </a:cubicBezTo>
                    <a:cubicBezTo>
                      <a:pt x="138" y="374"/>
                      <a:pt x="138" y="374"/>
                      <a:pt x="138" y="374"/>
                    </a:cubicBezTo>
                    <a:cubicBezTo>
                      <a:pt x="138" y="385"/>
                      <a:pt x="146" y="393"/>
                      <a:pt x="157" y="393"/>
                    </a:cubicBezTo>
                    <a:cubicBezTo>
                      <a:pt x="669" y="393"/>
                      <a:pt x="669" y="393"/>
                      <a:pt x="669" y="393"/>
                    </a:cubicBezTo>
                    <a:cubicBezTo>
                      <a:pt x="680" y="393"/>
                      <a:pt x="688" y="385"/>
                      <a:pt x="688" y="374"/>
                    </a:cubicBezTo>
                    <a:cubicBezTo>
                      <a:pt x="688" y="20"/>
                      <a:pt x="688" y="20"/>
                      <a:pt x="688" y="20"/>
                    </a:cubicBezTo>
                    <a:cubicBezTo>
                      <a:pt x="688" y="8"/>
                      <a:pt x="680" y="0"/>
                      <a:pt x="669" y="0"/>
                    </a:cubicBezTo>
                    <a:close/>
                    <a:moveTo>
                      <a:pt x="413" y="173"/>
                    </a:moveTo>
                    <a:cubicBezTo>
                      <a:pt x="218" y="39"/>
                      <a:pt x="218" y="39"/>
                      <a:pt x="218" y="39"/>
                    </a:cubicBezTo>
                    <a:cubicBezTo>
                      <a:pt x="606" y="39"/>
                      <a:pt x="606" y="39"/>
                      <a:pt x="606" y="39"/>
                    </a:cubicBezTo>
                    <a:lnTo>
                      <a:pt x="413" y="173"/>
                    </a:lnTo>
                    <a:close/>
                    <a:moveTo>
                      <a:pt x="413" y="173"/>
                    </a:moveTo>
                    <a:cubicBezTo>
                      <a:pt x="413" y="173"/>
                      <a:pt x="413" y="173"/>
                      <a:pt x="413" y="1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4647" y="2091"/>
                <a:ext cx="46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8" name="Freeform 49"/>
              <p:cNvSpPr>
                <a:spLocks noEditPoints="1"/>
              </p:cNvSpPr>
              <p:nvPr/>
            </p:nvSpPr>
            <p:spPr bwMode="auto">
              <a:xfrm>
                <a:off x="4953" y="1696"/>
                <a:ext cx="317" cy="317"/>
              </a:xfrm>
              <a:custGeom>
                <a:avLst/>
                <a:gdLst>
                  <a:gd name="T0" fmla="*/ 476 w 551"/>
                  <a:gd name="T1" fmla="*/ 197 h 551"/>
                  <a:gd name="T2" fmla="*/ 510 w 551"/>
                  <a:gd name="T3" fmla="*/ 151 h 551"/>
                  <a:gd name="T4" fmla="*/ 510 w 551"/>
                  <a:gd name="T5" fmla="*/ 124 h 551"/>
                  <a:gd name="T6" fmla="*/ 400 w 551"/>
                  <a:gd name="T7" fmla="*/ 41 h 551"/>
                  <a:gd name="T8" fmla="*/ 354 w 551"/>
                  <a:gd name="T9" fmla="*/ 77 h 551"/>
                  <a:gd name="T10" fmla="*/ 335 w 551"/>
                  <a:gd name="T11" fmla="*/ 0 h 551"/>
                  <a:gd name="T12" fmla="*/ 197 w 551"/>
                  <a:gd name="T13" fmla="*/ 20 h 551"/>
                  <a:gd name="T14" fmla="*/ 189 w 551"/>
                  <a:gd name="T15" fmla="*/ 79 h 551"/>
                  <a:gd name="T16" fmla="*/ 124 w 551"/>
                  <a:gd name="T17" fmla="*/ 41 h 551"/>
                  <a:gd name="T18" fmla="*/ 36 w 551"/>
                  <a:gd name="T19" fmla="*/ 138 h 551"/>
                  <a:gd name="T20" fmla="*/ 79 w 551"/>
                  <a:gd name="T21" fmla="*/ 189 h 551"/>
                  <a:gd name="T22" fmla="*/ 20 w 551"/>
                  <a:gd name="T23" fmla="*/ 195 h 551"/>
                  <a:gd name="T24" fmla="*/ 0 w 551"/>
                  <a:gd name="T25" fmla="*/ 332 h 551"/>
                  <a:gd name="T26" fmla="*/ 75 w 551"/>
                  <a:gd name="T27" fmla="*/ 352 h 551"/>
                  <a:gd name="T28" fmla="*/ 42 w 551"/>
                  <a:gd name="T29" fmla="*/ 397 h 551"/>
                  <a:gd name="T30" fmla="*/ 42 w 551"/>
                  <a:gd name="T31" fmla="*/ 425 h 551"/>
                  <a:gd name="T32" fmla="*/ 152 w 551"/>
                  <a:gd name="T33" fmla="*/ 507 h 551"/>
                  <a:gd name="T34" fmla="*/ 197 w 551"/>
                  <a:gd name="T35" fmla="*/ 474 h 551"/>
                  <a:gd name="T36" fmla="*/ 217 w 551"/>
                  <a:gd name="T37" fmla="*/ 551 h 551"/>
                  <a:gd name="T38" fmla="*/ 354 w 551"/>
                  <a:gd name="T39" fmla="*/ 531 h 551"/>
                  <a:gd name="T40" fmla="*/ 362 w 551"/>
                  <a:gd name="T41" fmla="*/ 472 h 551"/>
                  <a:gd name="T42" fmla="*/ 427 w 551"/>
                  <a:gd name="T43" fmla="*/ 509 h 551"/>
                  <a:gd name="T44" fmla="*/ 516 w 551"/>
                  <a:gd name="T45" fmla="*/ 413 h 551"/>
                  <a:gd name="T46" fmla="*/ 472 w 551"/>
                  <a:gd name="T47" fmla="*/ 362 h 551"/>
                  <a:gd name="T48" fmla="*/ 531 w 551"/>
                  <a:gd name="T49" fmla="*/ 354 h 551"/>
                  <a:gd name="T50" fmla="*/ 551 w 551"/>
                  <a:gd name="T51" fmla="*/ 216 h 551"/>
                  <a:gd name="T52" fmla="*/ 512 w 551"/>
                  <a:gd name="T53" fmla="*/ 315 h 551"/>
                  <a:gd name="T54" fmla="*/ 443 w 551"/>
                  <a:gd name="T55" fmla="*/ 330 h 551"/>
                  <a:gd name="T56" fmla="*/ 429 w 551"/>
                  <a:gd name="T57" fmla="*/ 366 h 551"/>
                  <a:gd name="T58" fmla="*/ 468 w 551"/>
                  <a:gd name="T59" fmla="*/ 413 h 551"/>
                  <a:gd name="T60" fmla="*/ 380 w 551"/>
                  <a:gd name="T61" fmla="*/ 435 h 551"/>
                  <a:gd name="T62" fmla="*/ 354 w 551"/>
                  <a:gd name="T63" fmla="*/ 433 h 551"/>
                  <a:gd name="T64" fmla="*/ 315 w 551"/>
                  <a:gd name="T65" fmla="*/ 462 h 551"/>
                  <a:gd name="T66" fmla="*/ 236 w 551"/>
                  <a:gd name="T67" fmla="*/ 511 h 551"/>
                  <a:gd name="T68" fmla="*/ 230 w 551"/>
                  <a:gd name="T69" fmla="*/ 448 h 551"/>
                  <a:gd name="T70" fmla="*/ 171 w 551"/>
                  <a:gd name="T71" fmla="*/ 435 h 551"/>
                  <a:gd name="T72" fmla="*/ 83 w 551"/>
                  <a:gd name="T73" fmla="*/ 413 h 551"/>
                  <a:gd name="T74" fmla="*/ 122 w 551"/>
                  <a:gd name="T75" fmla="*/ 366 h 551"/>
                  <a:gd name="T76" fmla="*/ 109 w 551"/>
                  <a:gd name="T77" fmla="*/ 330 h 551"/>
                  <a:gd name="T78" fmla="*/ 40 w 551"/>
                  <a:gd name="T79" fmla="*/ 315 h 551"/>
                  <a:gd name="T80" fmla="*/ 89 w 551"/>
                  <a:gd name="T81" fmla="*/ 236 h 551"/>
                  <a:gd name="T82" fmla="*/ 122 w 551"/>
                  <a:gd name="T83" fmla="*/ 185 h 551"/>
                  <a:gd name="T84" fmla="*/ 83 w 551"/>
                  <a:gd name="T85" fmla="*/ 138 h 551"/>
                  <a:gd name="T86" fmla="*/ 171 w 551"/>
                  <a:gd name="T87" fmla="*/ 116 h 551"/>
                  <a:gd name="T88" fmla="*/ 197 w 551"/>
                  <a:gd name="T89" fmla="*/ 118 h 551"/>
                  <a:gd name="T90" fmla="*/ 236 w 551"/>
                  <a:gd name="T91" fmla="*/ 89 h 551"/>
                  <a:gd name="T92" fmla="*/ 315 w 551"/>
                  <a:gd name="T93" fmla="*/ 39 h 551"/>
                  <a:gd name="T94" fmla="*/ 321 w 551"/>
                  <a:gd name="T95" fmla="*/ 102 h 551"/>
                  <a:gd name="T96" fmla="*/ 380 w 551"/>
                  <a:gd name="T97" fmla="*/ 116 h 551"/>
                  <a:gd name="T98" fmla="*/ 468 w 551"/>
                  <a:gd name="T99" fmla="*/ 138 h 551"/>
                  <a:gd name="T100" fmla="*/ 429 w 551"/>
                  <a:gd name="T101" fmla="*/ 185 h 551"/>
                  <a:gd name="T102" fmla="*/ 443 w 551"/>
                  <a:gd name="T103" fmla="*/ 220 h 551"/>
                  <a:gd name="T104" fmla="*/ 512 w 551"/>
                  <a:gd name="T105" fmla="*/ 236 h 551"/>
                  <a:gd name="T106" fmla="*/ 512 w 551"/>
                  <a:gd name="T107" fmla="*/ 3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1" h="551">
                    <a:moveTo>
                      <a:pt x="531" y="197"/>
                    </a:moveTo>
                    <a:cubicBezTo>
                      <a:pt x="476" y="197"/>
                      <a:pt x="476" y="197"/>
                      <a:pt x="476" y="197"/>
                    </a:cubicBezTo>
                    <a:cubicBezTo>
                      <a:pt x="474" y="195"/>
                      <a:pt x="474" y="191"/>
                      <a:pt x="472" y="189"/>
                    </a:cubicBezTo>
                    <a:cubicBezTo>
                      <a:pt x="510" y="151"/>
                      <a:pt x="510" y="151"/>
                      <a:pt x="510" y="151"/>
                    </a:cubicBezTo>
                    <a:cubicBezTo>
                      <a:pt x="514" y="147"/>
                      <a:pt x="516" y="144"/>
                      <a:pt x="516" y="138"/>
                    </a:cubicBezTo>
                    <a:cubicBezTo>
                      <a:pt x="516" y="132"/>
                      <a:pt x="514" y="128"/>
                      <a:pt x="510" y="124"/>
                    </a:cubicBezTo>
                    <a:cubicBezTo>
                      <a:pt x="427" y="41"/>
                      <a:pt x="427" y="41"/>
                      <a:pt x="427" y="41"/>
                    </a:cubicBezTo>
                    <a:cubicBezTo>
                      <a:pt x="419" y="33"/>
                      <a:pt x="407" y="33"/>
                      <a:pt x="400" y="41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58" y="79"/>
                      <a:pt x="356" y="77"/>
                      <a:pt x="354" y="77"/>
                    </a:cubicBezTo>
                    <a:cubicBezTo>
                      <a:pt x="354" y="20"/>
                      <a:pt x="354" y="20"/>
                      <a:pt x="354" y="20"/>
                    </a:cubicBezTo>
                    <a:cubicBezTo>
                      <a:pt x="354" y="8"/>
                      <a:pt x="346" y="0"/>
                      <a:pt x="335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05" y="0"/>
                      <a:pt x="197" y="8"/>
                      <a:pt x="197" y="20"/>
                    </a:cubicBezTo>
                    <a:cubicBezTo>
                      <a:pt x="197" y="75"/>
                      <a:pt x="197" y="75"/>
                      <a:pt x="197" y="75"/>
                    </a:cubicBezTo>
                    <a:cubicBezTo>
                      <a:pt x="195" y="77"/>
                      <a:pt x="191" y="77"/>
                      <a:pt x="189" y="79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44" y="33"/>
                      <a:pt x="132" y="33"/>
                      <a:pt x="124" y="41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38" y="128"/>
                      <a:pt x="36" y="132"/>
                      <a:pt x="36" y="138"/>
                    </a:cubicBezTo>
                    <a:cubicBezTo>
                      <a:pt x="36" y="144"/>
                      <a:pt x="38" y="147"/>
                      <a:pt x="42" y="151"/>
                    </a:cubicBezTo>
                    <a:cubicBezTo>
                      <a:pt x="79" y="189"/>
                      <a:pt x="79" y="189"/>
                      <a:pt x="79" y="189"/>
                    </a:cubicBezTo>
                    <a:cubicBezTo>
                      <a:pt x="79" y="193"/>
                      <a:pt x="77" y="195"/>
                      <a:pt x="77" y="19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8" y="195"/>
                      <a:pt x="0" y="203"/>
                      <a:pt x="0" y="214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44"/>
                      <a:pt x="8" y="352"/>
                      <a:pt x="20" y="352"/>
                    </a:cubicBezTo>
                    <a:cubicBezTo>
                      <a:pt x="75" y="352"/>
                      <a:pt x="75" y="352"/>
                      <a:pt x="75" y="352"/>
                    </a:cubicBezTo>
                    <a:cubicBezTo>
                      <a:pt x="77" y="354"/>
                      <a:pt x="77" y="358"/>
                      <a:pt x="79" y="360"/>
                    </a:cubicBezTo>
                    <a:cubicBezTo>
                      <a:pt x="42" y="397"/>
                      <a:pt x="42" y="397"/>
                      <a:pt x="42" y="397"/>
                    </a:cubicBezTo>
                    <a:cubicBezTo>
                      <a:pt x="38" y="401"/>
                      <a:pt x="36" y="405"/>
                      <a:pt x="36" y="411"/>
                    </a:cubicBezTo>
                    <a:cubicBezTo>
                      <a:pt x="36" y="417"/>
                      <a:pt x="38" y="421"/>
                      <a:pt x="42" y="425"/>
                    </a:cubicBezTo>
                    <a:cubicBezTo>
                      <a:pt x="124" y="507"/>
                      <a:pt x="124" y="507"/>
                      <a:pt x="124" y="507"/>
                    </a:cubicBezTo>
                    <a:cubicBezTo>
                      <a:pt x="132" y="515"/>
                      <a:pt x="144" y="515"/>
                      <a:pt x="152" y="507"/>
                    </a:cubicBezTo>
                    <a:cubicBezTo>
                      <a:pt x="189" y="470"/>
                      <a:pt x="189" y="470"/>
                      <a:pt x="189" y="470"/>
                    </a:cubicBezTo>
                    <a:cubicBezTo>
                      <a:pt x="193" y="472"/>
                      <a:pt x="195" y="472"/>
                      <a:pt x="197" y="474"/>
                    </a:cubicBezTo>
                    <a:cubicBezTo>
                      <a:pt x="197" y="531"/>
                      <a:pt x="197" y="531"/>
                      <a:pt x="197" y="531"/>
                    </a:cubicBezTo>
                    <a:cubicBezTo>
                      <a:pt x="197" y="543"/>
                      <a:pt x="205" y="551"/>
                      <a:pt x="217" y="551"/>
                    </a:cubicBezTo>
                    <a:cubicBezTo>
                      <a:pt x="335" y="551"/>
                      <a:pt x="335" y="551"/>
                      <a:pt x="335" y="551"/>
                    </a:cubicBezTo>
                    <a:cubicBezTo>
                      <a:pt x="346" y="551"/>
                      <a:pt x="354" y="543"/>
                      <a:pt x="354" y="531"/>
                    </a:cubicBezTo>
                    <a:cubicBezTo>
                      <a:pt x="354" y="476"/>
                      <a:pt x="354" y="476"/>
                      <a:pt x="354" y="476"/>
                    </a:cubicBezTo>
                    <a:cubicBezTo>
                      <a:pt x="356" y="474"/>
                      <a:pt x="360" y="474"/>
                      <a:pt x="362" y="472"/>
                    </a:cubicBezTo>
                    <a:cubicBezTo>
                      <a:pt x="400" y="509"/>
                      <a:pt x="400" y="509"/>
                      <a:pt x="400" y="509"/>
                    </a:cubicBezTo>
                    <a:cubicBezTo>
                      <a:pt x="407" y="517"/>
                      <a:pt x="419" y="517"/>
                      <a:pt x="427" y="509"/>
                    </a:cubicBezTo>
                    <a:cubicBezTo>
                      <a:pt x="510" y="427"/>
                      <a:pt x="510" y="427"/>
                      <a:pt x="510" y="427"/>
                    </a:cubicBezTo>
                    <a:cubicBezTo>
                      <a:pt x="514" y="423"/>
                      <a:pt x="516" y="419"/>
                      <a:pt x="516" y="413"/>
                    </a:cubicBezTo>
                    <a:cubicBezTo>
                      <a:pt x="516" y="407"/>
                      <a:pt x="514" y="403"/>
                      <a:pt x="510" y="399"/>
                    </a:cubicBezTo>
                    <a:cubicBezTo>
                      <a:pt x="472" y="362"/>
                      <a:pt x="472" y="362"/>
                      <a:pt x="472" y="362"/>
                    </a:cubicBezTo>
                    <a:cubicBezTo>
                      <a:pt x="474" y="360"/>
                      <a:pt x="474" y="356"/>
                      <a:pt x="476" y="354"/>
                    </a:cubicBezTo>
                    <a:cubicBezTo>
                      <a:pt x="531" y="354"/>
                      <a:pt x="531" y="354"/>
                      <a:pt x="531" y="354"/>
                    </a:cubicBezTo>
                    <a:cubicBezTo>
                      <a:pt x="543" y="354"/>
                      <a:pt x="551" y="346"/>
                      <a:pt x="551" y="334"/>
                    </a:cubicBezTo>
                    <a:cubicBezTo>
                      <a:pt x="551" y="216"/>
                      <a:pt x="551" y="216"/>
                      <a:pt x="551" y="216"/>
                    </a:cubicBezTo>
                    <a:cubicBezTo>
                      <a:pt x="551" y="205"/>
                      <a:pt x="543" y="197"/>
                      <a:pt x="531" y="197"/>
                    </a:cubicBezTo>
                    <a:close/>
                    <a:moveTo>
                      <a:pt x="512" y="315"/>
                    </a:moveTo>
                    <a:cubicBezTo>
                      <a:pt x="462" y="315"/>
                      <a:pt x="462" y="315"/>
                      <a:pt x="462" y="315"/>
                    </a:cubicBezTo>
                    <a:cubicBezTo>
                      <a:pt x="453" y="315"/>
                      <a:pt x="445" y="323"/>
                      <a:pt x="443" y="330"/>
                    </a:cubicBezTo>
                    <a:cubicBezTo>
                      <a:pt x="443" y="334"/>
                      <a:pt x="435" y="350"/>
                      <a:pt x="433" y="354"/>
                    </a:cubicBezTo>
                    <a:cubicBezTo>
                      <a:pt x="431" y="358"/>
                      <a:pt x="429" y="362"/>
                      <a:pt x="429" y="366"/>
                    </a:cubicBezTo>
                    <a:cubicBezTo>
                      <a:pt x="429" y="372"/>
                      <a:pt x="431" y="376"/>
                      <a:pt x="435" y="380"/>
                    </a:cubicBezTo>
                    <a:cubicBezTo>
                      <a:pt x="468" y="413"/>
                      <a:pt x="468" y="413"/>
                      <a:pt x="468" y="413"/>
                    </a:cubicBezTo>
                    <a:cubicBezTo>
                      <a:pt x="413" y="468"/>
                      <a:pt x="413" y="468"/>
                      <a:pt x="413" y="468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76" y="431"/>
                      <a:pt x="372" y="429"/>
                      <a:pt x="366" y="429"/>
                    </a:cubicBezTo>
                    <a:cubicBezTo>
                      <a:pt x="362" y="429"/>
                      <a:pt x="358" y="431"/>
                      <a:pt x="354" y="433"/>
                    </a:cubicBezTo>
                    <a:cubicBezTo>
                      <a:pt x="350" y="435"/>
                      <a:pt x="335" y="441"/>
                      <a:pt x="331" y="442"/>
                    </a:cubicBezTo>
                    <a:cubicBezTo>
                      <a:pt x="321" y="444"/>
                      <a:pt x="315" y="452"/>
                      <a:pt x="315" y="462"/>
                    </a:cubicBezTo>
                    <a:cubicBezTo>
                      <a:pt x="315" y="511"/>
                      <a:pt x="315" y="511"/>
                      <a:pt x="315" y="511"/>
                    </a:cubicBezTo>
                    <a:cubicBezTo>
                      <a:pt x="236" y="511"/>
                      <a:pt x="236" y="511"/>
                      <a:pt x="236" y="511"/>
                    </a:cubicBezTo>
                    <a:cubicBezTo>
                      <a:pt x="236" y="462"/>
                      <a:pt x="236" y="462"/>
                      <a:pt x="236" y="462"/>
                    </a:cubicBezTo>
                    <a:cubicBezTo>
                      <a:pt x="236" y="456"/>
                      <a:pt x="234" y="452"/>
                      <a:pt x="230" y="448"/>
                    </a:cubicBezTo>
                    <a:cubicBezTo>
                      <a:pt x="227" y="442"/>
                      <a:pt x="193" y="429"/>
                      <a:pt x="185" y="429"/>
                    </a:cubicBezTo>
                    <a:cubicBezTo>
                      <a:pt x="179" y="429"/>
                      <a:pt x="175" y="431"/>
                      <a:pt x="171" y="435"/>
                    </a:cubicBezTo>
                    <a:cubicBezTo>
                      <a:pt x="138" y="468"/>
                      <a:pt x="138" y="468"/>
                      <a:pt x="138" y="468"/>
                    </a:cubicBezTo>
                    <a:cubicBezTo>
                      <a:pt x="83" y="413"/>
                      <a:pt x="83" y="413"/>
                      <a:pt x="83" y="413"/>
                    </a:cubicBezTo>
                    <a:cubicBezTo>
                      <a:pt x="116" y="380"/>
                      <a:pt x="116" y="380"/>
                      <a:pt x="116" y="380"/>
                    </a:cubicBezTo>
                    <a:cubicBezTo>
                      <a:pt x="120" y="376"/>
                      <a:pt x="122" y="372"/>
                      <a:pt x="122" y="366"/>
                    </a:cubicBezTo>
                    <a:cubicBezTo>
                      <a:pt x="122" y="362"/>
                      <a:pt x="120" y="358"/>
                      <a:pt x="118" y="354"/>
                    </a:cubicBezTo>
                    <a:cubicBezTo>
                      <a:pt x="116" y="350"/>
                      <a:pt x="110" y="334"/>
                      <a:pt x="109" y="330"/>
                    </a:cubicBezTo>
                    <a:cubicBezTo>
                      <a:pt x="107" y="321"/>
                      <a:pt x="99" y="315"/>
                      <a:pt x="89" y="315"/>
                    </a:cubicBezTo>
                    <a:cubicBezTo>
                      <a:pt x="40" y="315"/>
                      <a:pt x="40" y="315"/>
                      <a:pt x="40" y="315"/>
                    </a:cubicBezTo>
                    <a:cubicBezTo>
                      <a:pt x="40" y="236"/>
                      <a:pt x="40" y="236"/>
                      <a:pt x="40" y="236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95" y="236"/>
                      <a:pt x="99" y="234"/>
                      <a:pt x="103" y="230"/>
                    </a:cubicBezTo>
                    <a:cubicBezTo>
                      <a:pt x="109" y="226"/>
                      <a:pt x="122" y="193"/>
                      <a:pt x="122" y="185"/>
                    </a:cubicBezTo>
                    <a:cubicBezTo>
                      <a:pt x="122" y="179"/>
                      <a:pt x="120" y="175"/>
                      <a:pt x="116" y="171"/>
                    </a:cubicBezTo>
                    <a:cubicBezTo>
                      <a:pt x="83" y="138"/>
                      <a:pt x="83" y="138"/>
                      <a:pt x="83" y="138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71" y="116"/>
                      <a:pt x="171" y="116"/>
                      <a:pt x="171" y="116"/>
                    </a:cubicBezTo>
                    <a:cubicBezTo>
                      <a:pt x="175" y="120"/>
                      <a:pt x="179" y="122"/>
                      <a:pt x="185" y="122"/>
                    </a:cubicBezTo>
                    <a:cubicBezTo>
                      <a:pt x="189" y="122"/>
                      <a:pt x="193" y="120"/>
                      <a:pt x="197" y="118"/>
                    </a:cubicBezTo>
                    <a:cubicBezTo>
                      <a:pt x="201" y="116"/>
                      <a:pt x="217" y="110"/>
                      <a:pt x="221" y="108"/>
                    </a:cubicBezTo>
                    <a:cubicBezTo>
                      <a:pt x="230" y="106"/>
                      <a:pt x="236" y="98"/>
                      <a:pt x="236" y="89"/>
                    </a:cubicBezTo>
                    <a:cubicBezTo>
                      <a:pt x="236" y="39"/>
                      <a:pt x="236" y="39"/>
                      <a:pt x="236" y="39"/>
                    </a:cubicBezTo>
                    <a:cubicBezTo>
                      <a:pt x="315" y="39"/>
                      <a:pt x="315" y="39"/>
                      <a:pt x="315" y="39"/>
                    </a:cubicBezTo>
                    <a:cubicBezTo>
                      <a:pt x="315" y="89"/>
                      <a:pt x="315" y="89"/>
                      <a:pt x="315" y="89"/>
                    </a:cubicBezTo>
                    <a:cubicBezTo>
                      <a:pt x="315" y="94"/>
                      <a:pt x="317" y="98"/>
                      <a:pt x="321" y="102"/>
                    </a:cubicBezTo>
                    <a:cubicBezTo>
                      <a:pt x="325" y="108"/>
                      <a:pt x="358" y="122"/>
                      <a:pt x="366" y="122"/>
                    </a:cubicBezTo>
                    <a:cubicBezTo>
                      <a:pt x="372" y="122"/>
                      <a:pt x="376" y="120"/>
                      <a:pt x="380" y="116"/>
                    </a:cubicBezTo>
                    <a:cubicBezTo>
                      <a:pt x="413" y="83"/>
                      <a:pt x="413" y="83"/>
                      <a:pt x="413" y="83"/>
                    </a:cubicBezTo>
                    <a:cubicBezTo>
                      <a:pt x="468" y="138"/>
                      <a:pt x="468" y="138"/>
                      <a:pt x="468" y="138"/>
                    </a:cubicBezTo>
                    <a:cubicBezTo>
                      <a:pt x="435" y="171"/>
                      <a:pt x="435" y="171"/>
                      <a:pt x="435" y="171"/>
                    </a:cubicBezTo>
                    <a:cubicBezTo>
                      <a:pt x="431" y="175"/>
                      <a:pt x="429" y="179"/>
                      <a:pt x="429" y="185"/>
                    </a:cubicBezTo>
                    <a:cubicBezTo>
                      <a:pt x="429" y="189"/>
                      <a:pt x="431" y="193"/>
                      <a:pt x="433" y="197"/>
                    </a:cubicBezTo>
                    <a:cubicBezTo>
                      <a:pt x="435" y="201"/>
                      <a:pt x="441" y="216"/>
                      <a:pt x="443" y="220"/>
                    </a:cubicBezTo>
                    <a:cubicBezTo>
                      <a:pt x="445" y="230"/>
                      <a:pt x="453" y="236"/>
                      <a:pt x="462" y="236"/>
                    </a:cubicBezTo>
                    <a:cubicBezTo>
                      <a:pt x="512" y="236"/>
                      <a:pt x="512" y="236"/>
                      <a:pt x="512" y="236"/>
                    </a:cubicBezTo>
                    <a:lnTo>
                      <a:pt x="512" y="315"/>
                    </a:lnTo>
                    <a:close/>
                    <a:moveTo>
                      <a:pt x="512" y="315"/>
                    </a:moveTo>
                    <a:cubicBezTo>
                      <a:pt x="512" y="315"/>
                      <a:pt x="512" y="315"/>
                      <a:pt x="512" y="31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9" name="Freeform 50"/>
              <p:cNvSpPr>
                <a:spLocks noEditPoints="1"/>
              </p:cNvSpPr>
              <p:nvPr/>
            </p:nvSpPr>
            <p:spPr bwMode="auto">
              <a:xfrm>
                <a:off x="5066" y="1809"/>
                <a:ext cx="91" cy="90"/>
              </a:xfrm>
              <a:custGeom>
                <a:avLst/>
                <a:gdLst>
                  <a:gd name="T0" fmla="*/ 79 w 157"/>
                  <a:gd name="T1" fmla="*/ 0 h 157"/>
                  <a:gd name="T2" fmla="*/ 0 w 157"/>
                  <a:gd name="T3" fmla="*/ 78 h 157"/>
                  <a:gd name="T4" fmla="*/ 79 w 157"/>
                  <a:gd name="T5" fmla="*/ 157 h 157"/>
                  <a:gd name="T6" fmla="*/ 157 w 157"/>
                  <a:gd name="T7" fmla="*/ 78 h 157"/>
                  <a:gd name="T8" fmla="*/ 79 w 157"/>
                  <a:gd name="T9" fmla="*/ 0 h 157"/>
                  <a:gd name="T10" fmla="*/ 79 w 157"/>
                  <a:gd name="T11" fmla="*/ 118 h 157"/>
                  <a:gd name="T12" fmla="*/ 39 w 157"/>
                  <a:gd name="T13" fmla="*/ 78 h 157"/>
                  <a:gd name="T14" fmla="*/ 79 w 157"/>
                  <a:gd name="T15" fmla="*/ 39 h 157"/>
                  <a:gd name="T16" fmla="*/ 118 w 157"/>
                  <a:gd name="T17" fmla="*/ 78 h 157"/>
                  <a:gd name="T18" fmla="*/ 79 w 157"/>
                  <a:gd name="T19" fmla="*/ 118 h 157"/>
                  <a:gd name="T20" fmla="*/ 79 w 157"/>
                  <a:gd name="T21" fmla="*/ 118 h 157"/>
                  <a:gd name="T22" fmla="*/ 79 w 157"/>
                  <a:gd name="T23" fmla="*/ 11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57">
                    <a:moveTo>
                      <a:pt x="79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122"/>
                      <a:pt x="35" y="157"/>
                      <a:pt x="79" y="157"/>
                    </a:cubicBezTo>
                    <a:cubicBezTo>
                      <a:pt x="122" y="157"/>
                      <a:pt x="157" y="122"/>
                      <a:pt x="157" y="78"/>
                    </a:cubicBezTo>
                    <a:cubicBezTo>
                      <a:pt x="157" y="35"/>
                      <a:pt x="122" y="0"/>
                      <a:pt x="79" y="0"/>
                    </a:cubicBezTo>
                    <a:close/>
                    <a:moveTo>
                      <a:pt x="79" y="118"/>
                    </a:moveTo>
                    <a:cubicBezTo>
                      <a:pt x="57" y="118"/>
                      <a:pt x="39" y="100"/>
                      <a:pt x="39" y="78"/>
                    </a:cubicBezTo>
                    <a:cubicBezTo>
                      <a:pt x="39" y="57"/>
                      <a:pt x="57" y="39"/>
                      <a:pt x="79" y="39"/>
                    </a:cubicBezTo>
                    <a:cubicBezTo>
                      <a:pt x="100" y="39"/>
                      <a:pt x="118" y="57"/>
                      <a:pt x="118" y="78"/>
                    </a:cubicBezTo>
                    <a:cubicBezTo>
                      <a:pt x="118" y="100"/>
                      <a:pt x="100" y="118"/>
                      <a:pt x="79" y="118"/>
                    </a:cubicBezTo>
                    <a:close/>
                    <a:moveTo>
                      <a:pt x="79" y="118"/>
                    </a:moveTo>
                    <a:cubicBezTo>
                      <a:pt x="79" y="118"/>
                      <a:pt x="79" y="118"/>
                      <a:pt x="79" y="1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0" name="Rectangle 51"/>
              <p:cNvSpPr>
                <a:spLocks noChangeArrowheads="1"/>
              </p:cNvSpPr>
              <p:nvPr/>
            </p:nvSpPr>
            <p:spPr bwMode="auto">
              <a:xfrm>
                <a:off x="4647" y="2182"/>
                <a:ext cx="23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1" name="Rectangle 52"/>
              <p:cNvSpPr>
                <a:spLocks noChangeArrowheads="1"/>
              </p:cNvSpPr>
              <p:nvPr/>
            </p:nvSpPr>
            <p:spPr bwMode="auto">
              <a:xfrm>
                <a:off x="4670" y="2137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2" name="Freeform 53"/>
              <p:cNvSpPr>
                <a:spLocks noEditPoints="1"/>
              </p:cNvSpPr>
              <p:nvPr/>
            </p:nvSpPr>
            <p:spPr bwMode="auto">
              <a:xfrm>
                <a:off x="4591" y="1733"/>
                <a:ext cx="216" cy="83"/>
              </a:xfrm>
              <a:custGeom>
                <a:avLst/>
                <a:gdLst>
                  <a:gd name="T0" fmla="*/ 281 w 376"/>
                  <a:gd name="T1" fmla="*/ 118 h 145"/>
                  <a:gd name="T2" fmla="*/ 309 w 376"/>
                  <a:gd name="T3" fmla="*/ 145 h 145"/>
                  <a:gd name="T4" fmla="*/ 368 w 376"/>
                  <a:gd name="T5" fmla="*/ 86 h 145"/>
                  <a:gd name="T6" fmla="*/ 368 w 376"/>
                  <a:gd name="T7" fmla="*/ 59 h 145"/>
                  <a:gd name="T8" fmla="*/ 309 w 376"/>
                  <a:gd name="T9" fmla="*/ 0 h 145"/>
                  <a:gd name="T10" fmla="*/ 281 w 376"/>
                  <a:gd name="T11" fmla="*/ 27 h 145"/>
                  <a:gd name="T12" fmla="*/ 307 w 376"/>
                  <a:gd name="T13" fmla="*/ 53 h 145"/>
                  <a:gd name="T14" fmla="*/ 0 w 376"/>
                  <a:gd name="T15" fmla="*/ 53 h 145"/>
                  <a:gd name="T16" fmla="*/ 0 w 376"/>
                  <a:gd name="T17" fmla="*/ 92 h 145"/>
                  <a:gd name="T18" fmla="*/ 307 w 376"/>
                  <a:gd name="T19" fmla="*/ 92 h 145"/>
                  <a:gd name="T20" fmla="*/ 281 w 376"/>
                  <a:gd name="T21" fmla="*/ 118 h 145"/>
                  <a:gd name="T22" fmla="*/ 281 w 376"/>
                  <a:gd name="T23" fmla="*/ 118 h 145"/>
                  <a:gd name="T24" fmla="*/ 281 w 376"/>
                  <a:gd name="T25" fmla="*/ 11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6" h="145">
                    <a:moveTo>
                      <a:pt x="281" y="118"/>
                    </a:moveTo>
                    <a:cubicBezTo>
                      <a:pt x="309" y="145"/>
                      <a:pt x="309" y="145"/>
                      <a:pt x="309" y="145"/>
                    </a:cubicBezTo>
                    <a:cubicBezTo>
                      <a:pt x="368" y="86"/>
                      <a:pt x="368" y="86"/>
                      <a:pt x="368" y="86"/>
                    </a:cubicBezTo>
                    <a:cubicBezTo>
                      <a:pt x="376" y="79"/>
                      <a:pt x="376" y="67"/>
                      <a:pt x="368" y="59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281" y="27"/>
                      <a:pt x="281" y="27"/>
                      <a:pt x="281" y="27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7" y="92"/>
                      <a:pt x="307" y="92"/>
                      <a:pt x="307" y="92"/>
                    </a:cubicBezTo>
                    <a:lnTo>
                      <a:pt x="281" y="118"/>
                    </a:lnTo>
                    <a:close/>
                    <a:moveTo>
                      <a:pt x="281" y="118"/>
                    </a:moveTo>
                    <a:cubicBezTo>
                      <a:pt x="281" y="118"/>
                      <a:pt x="281" y="118"/>
                      <a:pt x="281" y="1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3" name="Freeform 54"/>
              <p:cNvSpPr>
                <a:spLocks noEditPoints="1"/>
              </p:cNvSpPr>
              <p:nvPr/>
            </p:nvSpPr>
            <p:spPr bwMode="auto">
              <a:xfrm>
                <a:off x="4589" y="1801"/>
                <a:ext cx="217" cy="83"/>
              </a:xfrm>
              <a:custGeom>
                <a:avLst/>
                <a:gdLst>
                  <a:gd name="T0" fmla="*/ 67 w 376"/>
                  <a:gd name="T1" fmla="*/ 145 h 145"/>
                  <a:gd name="T2" fmla="*/ 94 w 376"/>
                  <a:gd name="T3" fmla="*/ 118 h 145"/>
                  <a:gd name="T4" fmla="*/ 69 w 376"/>
                  <a:gd name="T5" fmla="*/ 92 h 145"/>
                  <a:gd name="T6" fmla="*/ 376 w 376"/>
                  <a:gd name="T7" fmla="*/ 92 h 145"/>
                  <a:gd name="T8" fmla="*/ 376 w 376"/>
                  <a:gd name="T9" fmla="*/ 53 h 145"/>
                  <a:gd name="T10" fmla="*/ 69 w 376"/>
                  <a:gd name="T11" fmla="*/ 53 h 145"/>
                  <a:gd name="T12" fmla="*/ 94 w 376"/>
                  <a:gd name="T13" fmla="*/ 27 h 145"/>
                  <a:gd name="T14" fmla="*/ 67 w 376"/>
                  <a:gd name="T15" fmla="*/ 0 h 145"/>
                  <a:gd name="T16" fmla="*/ 8 w 376"/>
                  <a:gd name="T17" fmla="*/ 59 h 145"/>
                  <a:gd name="T18" fmla="*/ 8 w 376"/>
                  <a:gd name="T19" fmla="*/ 86 h 145"/>
                  <a:gd name="T20" fmla="*/ 67 w 376"/>
                  <a:gd name="T21" fmla="*/ 145 h 145"/>
                  <a:gd name="T22" fmla="*/ 67 w 376"/>
                  <a:gd name="T23" fmla="*/ 145 h 145"/>
                  <a:gd name="T24" fmla="*/ 67 w 376"/>
                  <a:gd name="T25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6" h="145">
                    <a:moveTo>
                      <a:pt x="67" y="145"/>
                    </a:moveTo>
                    <a:cubicBezTo>
                      <a:pt x="94" y="118"/>
                      <a:pt x="94" y="118"/>
                      <a:pt x="94" y="118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6" y="53"/>
                      <a:pt x="376" y="53"/>
                      <a:pt x="376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0" y="67"/>
                      <a:pt x="0" y="79"/>
                      <a:pt x="8" y="86"/>
                    </a:cubicBezTo>
                    <a:lnTo>
                      <a:pt x="67" y="145"/>
                    </a:lnTo>
                    <a:close/>
                    <a:moveTo>
                      <a:pt x="67" y="145"/>
                    </a:moveTo>
                    <a:cubicBezTo>
                      <a:pt x="67" y="145"/>
                      <a:pt x="67" y="145"/>
                      <a:pt x="67" y="14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4" name="Rectangle 55"/>
              <p:cNvSpPr>
                <a:spLocks noChangeArrowheads="1"/>
              </p:cNvSpPr>
              <p:nvPr/>
            </p:nvSpPr>
            <p:spPr bwMode="auto">
              <a:xfrm>
                <a:off x="4817" y="1967"/>
                <a:ext cx="125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5" name="Rectangle 56"/>
              <p:cNvSpPr>
                <a:spLocks noChangeArrowheads="1"/>
              </p:cNvSpPr>
              <p:nvPr/>
            </p:nvSpPr>
            <p:spPr bwMode="auto">
              <a:xfrm>
                <a:off x="4761" y="1967"/>
                <a:ext cx="34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6" name="Rectangle 57"/>
              <p:cNvSpPr>
                <a:spLocks noChangeArrowheads="1"/>
              </p:cNvSpPr>
              <p:nvPr/>
            </p:nvSpPr>
            <p:spPr bwMode="auto">
              <a:xfrm>
                <a:off x="4761" y="1922"/>
                <a:ext cx="181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7" name="Rectangle 58"/>
              <p:cNvSpPr>
                <a:spLocks noChangeArrowheads="1"/>
              </p:cNvSpPr>
              <p:nvPr/>
            </p:nvSpPr>
            <p:spPr bwMode="auto">
              <a:xfrm>
                <a:off x="4761" y="1877"/>
                <a:ext cx="181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8" name="Rectangle 59"/>
              <p:cNvSpPr>
                <a:spLocks noChangeArrowheads="1"/>
              </p:cNvSpPr>
              <p:nvPr/>
            </p:nvSpPr>
            <p:spPr bwMode="auto">
              <a:xfrm>
                <a:off x="4874" y="1831"/>
                <a:ext cx="68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9" name="Rectangle 60"/>
              <p:cNvSpPr>
                <a:spLocks noChangeArrowheads="1"/>
              </p:cNvSpPr>
              <p:nvPr/>
            </p:nvSpPr>
            <p:spPr bwMode="auto">
              <a:xfrm>
                <a:off x="4874" y="1786"/>
                <a:ext cx="68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00" name="Rectangle 61"/>
              <p:cNvSpPr>
                <a:spLocks noChangeArrowheads="1"/>
              </p:cNvSpPr>
              <p:nvPr/>
            </p:nvSpPr>
            <p:spPr bwMode="auto">
              <a:xfrm>
                <a:off x="4874" y="1741"/>
                <a:ext cx="68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6492107" y="3120948"/>
            <a:ext cx="252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Connected and automated driving</a:t>
            </a:r>
            <a:endParaRPr lang="fr-CH" dirty="0"/>
          </a:p>
        </p:txBody>
      </p: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5607616" y="3118185"/>
            <a:ext cx="745961" cy="684086"/>
            <a:chOff x="775711" y="4422137"/>
            <a:chExt cx="1302080" cy="1194076"/>
          </a:xfrm>
        </p:grpSpPr>
        <p:grpSp>
          <p:nvGrpSpPr>
            <p:cNvPr id="104" name="Group 103"/>
            <p:cNvGrpSpPr/>
            <p:nvPr/>
          </p:nvGrpSpPr>
          <p:grpSpPr>
            <a:xfrm>
              <a:off x="1129896" y="4422137"/>
              <a:ext cx="517835" cy="816734"/>
              <a:chOff x="1129896" y="4422137"/>
              <a:chExt cx="517835" cy="816734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1129896" y="5177716"/>
                <a:ext cx="517835" cy="611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73012" y="4580697"/>
                <a:ext cx="48882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08" name="Freeform 12"/>
              <p:cNvSpPr>
                <a:spLocks noEditPoints="1"/>
              </p:cNvSpPr>
              <p:nvPr/>
            </p:nvSpPr>
            <p:spPr bwMode="auto">
              <a:xfrm>
                <a:off x="1238751" y="4422137"/>
                <a:ext cx="303999" cy="72000"/>
              </a:xfrm>
              <a:custGeom>
                <a:avLst/>
                <a:gdLst>
                  <a:gd name="T0" fmla="*/ 1080 w 1088"/>
                  <a:gd name="T1" fmla="*/ 222 h 257"/>
                  <a:gd name="T2" fmla="*/ 544 w 1088"/>
                  <a:gd name="T3" fmla="*/ 0 h 257"/>
                  <a:gd name="T4" fmla="*/ 8 w 1088"/>
                  <a:gd name="T5" fmla="*/ 222 h 257"/>
                  <a:gd name="T6" fmla="*/ 8 w 1088"/>
                  <a:gd name="T7" fmla="*/ 249 h 257"/>
                  <a:gd name="T8" fmla="*/ 36 w 1088"/>
                  <a:gd name="T9" fmla="*/ 249 h 257"/>
                  <a:gd name="T10" fmla="*/ 544 w 1088"/>
                  <a:gd name="T11" fmla="*/ 39 h 257"/>
                  <a:gd name="T12" fmla="*/ 1052 w 1088"/>
                  <a:gd name="T13" fmla="*/ 249 h 257"/>
                  <a:gd name="T14" fmla="*/ 1066 w 1088"/>
                  <a:gd name="T15" fmla="*/ 255 h 257"/>
                  <a:gd name="T16" fmla="*/ 1080 w 1088"/>
                  <a:gd name="T17" fmla="*/ 249 h 257"/>
                  <a:gd name="T18" fmla="*/ 1080 w 1088"/>
                  <a:gd name="T19" fmla="*/ 222 h 257"/>
                  <a:gd name="T20" fmla="*/ 1080 w 1088"/>
                  <a:gd name="T21" fmla="*/ 222 h 257"/>
                  <a:gd name="T22" fmla="*/ 1080 w 1088"/>
                  <a:gd name="T23" fmla="*/ 22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8" h="257">
                    <a:moveTo>
                      <a:pt x="1080" y="222"/>
                    </a:moveTo>
                    <a:cubicBezTo>
                      <a:pt x="937" y="79"/>
                      <a:pt x="747" y="0"/>
                      <a:pt x="544" y="0"/>
                    </a:cubicBezTo>
                    <a:cubicBezTo>
                      <a:pt x="341" y="0"/>
                      <a:pt x="151" y="79"/>
                      <a:pt x="8" y="222"/>
                    </a:cubicBezTo>
                    <a:cubicBezTo>
                      <a:pt x="0" y="229"/>
                      <a:pt x="0" y="242"/>
                      <a:pt x="8" y="249"/>
                    </a:cubicBezTo>
                    <a:cubicBezTo>
                      <a:pt x="16" y="257"/>
                      <a:pt x="28" y="257"/>
                      <a:pt x="36" y="249"/>
                    </a:cubicBezTo>
                    <a:cubicBezTo>
                      <a:pt x="171" y="114"/>
                      <a:pt x="352" y="39"/>
                      <a:pt x="544" y="39"/>
                    </a:cubicBezTo>
                    <a:cubicBezTo>
                      <a:pt x="736" y="39"/>
                      <a:pt x="917" y="114"/>
                      <a:pt x="1052" y="249"/>
                    </a:cubicBezTo>
                    <a:cubicBezTo>
                      <a:pt x="1056" y="253"/>
                      <a:pt x="1061" y="255"/>
                      <a:pt x="1066" y="255"/>
                    </a:cubicBezTo>
                    <a:cubicBezTo>
                      <a:pt x="1071" y="255"/>
                      <a:pt x="1076" y="253"/>
                      <a:pt x="1080" y="249"/>
                    </a:cubicBezTo>
                    <a:cubicBezTo>
                      <a:pt x="1088" y="242"/>
                      <a:pt x="1088" y="229"/>
                      <a:pt x="1080" y="222"/>
                    </a:cubicBezTo>
                    <a:close/>
                    <a:moveTo>
                      <a:pt x="1080" y="222"/>
                    </a:moveTo>
                    <a:cubicBezTo>
                      <a:pt x="1080" y="222"/>
                      <a:pt x="1080" y="222"/>
                      <a:pt x="1080" y="2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09" name="Freeform 13"/>
              <p:cNvSpPr>
                <a:spLocks noEditPoints="1"/>
              </p:cNvSpPr>
              <p:nvPr/>
            </p:nvSpPr>
            <p:spPr bwMode="auto">
              <a:xfrm>
                <a:off x="1270751" y="4452137"/>
                <a:ext cx="239333" cy="74667"/>
              </a:xfrm>
              <a:custGeom>
                <a:avLst/>
                <a:gdLst>
                  <a:gd name="T0" fmla="*/ 8 w 856"/>
                  <a:gd name="T1" fmla="*/ 232 h 267"/>
                  <a:gd name="T2" fmla="*/ 8 w 856"/>
                  <a:gd name="T3" fmla="*/ 260 h 267"/>
                  <a:gd name="T4" fmla="*/ 22 w 856"/>
                  <a:gd name="T5" fmla="*/ 265 h 267"/>
                  <a:gd name="T6" fmla="*/ 36 w 856"/>
                  <a:gd name="T7" fmla="*/ 260 h 267"/>
                  <a:gd name="T8" fmla="*/ 820 w 856"/>
                  <a:gd name="T9" fmla="*/ 260 h 267"/>
                  <a:gd name="T10" fmla="*/ 848 w 856"/>
                  <a:gd name="T11" fmla="*/ 260 h 267"/>
                  <a:gd name="T12" fmla="*/ 848 w 856"/>
                  <a:gd name="T13" fmla="*/ 232 h 267"/>
                  <a:gd name="T14" fmla="*/ 8 w 856"/>
                  <a:gd name="T15" fmla="*/ 232 h 267"/>
                  <a:gd name="T16" fmla="*/ 8 w 856"/>
                  <a:gd name="T17" fmla="*/ 232 h 267"/>
                  <a:gd name="T18" fmla="*/ 8 w 856"/>
                  <a:gd name="T19" fmla="*/ 23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6" h="267">
                    <a:moveTo>
                      <a:pt x="8" y="232"/>
                    </a:moveTo>
                    <a:cubicBezTo>
                      <a:pt x="0" y="239"/>
                      <a:pt x="0" y="252"/>
                      <a:pt x="8" y="260"/>
                    </a:cubicBezTo>
                    <a:cubicBezTo>
                      <a:pt x="12" y="263"/>
                      <a:pt x="17" y="265"/>
                      <a:pt x="22" y="265"/>
                    </a:cubicBezTo>
                    <a:cubicBezTo>
                      <a:pt x="27" y="265"/>
                      <a:pt x="32" y="263"/>
                      <a:pt x="36" y="260"/>
                    </a:cubicBezTo>
                    <a:cubicBezTo>
                      <a:pt x="252" y="43"/>
                      <a:pt x="604" y="43"/>
                      <a:pt x="820" y="260"/>
                    </a:cubicBezTo>
                    <a:cubicBezTo>
                      <a:pt x="828" y="267"/>
                      <a:pt x="841" y="267"/>
                      <a:pt x="848" y="260"/>
                    </a:cubicBezTo>
                    <a:cubicBezTo>
                      <a:pt x="856" y="252"/>
                      <a:pt x="856" y="239"/>
                      <a:pt x="848" y="232"/>
                    </a:cubicBezTo>
                    <a:cubicBezTo>
                      <a:pt x="617" y="0"/>
                      <a:pt x="240" y="0"/>
                      <a:pt x="8" y="232"/>
                    </a:cubicBezTo>
                    <a:close/>
                    <a:moveTo>
                      <a:pt x="8" y="232"/>
                    </a:moveTo>
                    <a:cubicBezTo>
                      <a:pt x="8" y="232"/>
                      <a:pt x="8" y="232"/>
                      <a:pt x="8" y="232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" name="Freeform 14"/>
              <p:cNvSpPr>
                <a:spLocks noEditPoints="1"/>
              </p:cNvSpPr>
              <p:nvPr/>
            </p:nvSpPr>
            <p:spPr bwMode="auto">
              <a:xfrm>
                <a:off x="1303417" y="4514137"/>
                <a:ext cx="174666" cy="45333"/>
              </a:xfrm>
              <a:custGeom>
                <a:avLst/>
                <a:gdLst>
                  <a:gd name="T0" fmla="*/ 312 w 624"/>
                  <a:gd name="T1" fmla="*/ 0 h 161"/>
                  <a:gd name="T2" fmla="*/ 8 w 624"/>
                  <a:gd name="T3" fmla="*/ 126 h 161"/>
                  <a:gd name="T4" fmla="*/ 8 w 624"/>
                  <a:gd name="T5" fmla="*/ 154 h 161"/>
                  <a:gd name="T6" fmla="*/ 36 w 624"/>
                  <a:gd name="T7" fmla="*/ 154 h 161"/>
                  <a:gd name="T8" fmla="*/ 312 w 624"/>
                  <a:gd name="T9" fmla="*/ 39 h 161"/>
                  <a:gd name="T10" fmla="*/ 588 w 624"/>
                  <a:gd name="T11" fmla="*/ 154 h 161"/>
                  <a:gd name="T12" fmla="*/ 602 w 624"/>
                  <a:gd name="T13" fmla="*/ 159 h 161"/>
                  <a:gd name="T14" fmla="*/ 616 w 624"/>
                  <a:gd name="T15" fmla="*/ 154 h 161"/>
                  <a:gd name="T16" fmla="*/ 616 w 624"/>
                  <a:gd name="T17" fmla="*/ 126 h 161"/>
                  <a:gd name="T18" fmla="*/ 312 w 624"/>
                  <a:gd name="T19" fmla="*/ 0 h 161"/>
                  <a:gd name="T20" fmla="*/ 312 w 624"/>
                  <a:gd name="T21" fmla="*/ 0 h 161"/>
                  <a:gd name="T22" fmla="*/ 312 w 624"/>
                  <a:gd name="T2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4" h="161">
                    <a:moveTo>
                      <a:pt x="312" y="0"/>
                    </a:moveTo>
                    <a:cubicBezTo>
                      <a:pt x="197" y="0"/>
                      <a:pt x="89" y="45"/>
                      <a:pt x="8" y="126"/>
                    </a:cubicBezTo>
                    <a:cubicBezTo>
                      <a:pt x="0" y="133"/>
                      <a:pt x="0" y="146"/>
                      <a:pt x="8" y="154"/>
                    </a:cubicBezTo>
                    <a:cubicBezTo>
                      <a:pt x="16" y="161"/>
                      <a:pt x="28" y="161"/>
                      <a:pt x="36" y="154"/>
                    </a:cubicBezTo>
                    <a:cubicBezTo>
                      <a:pt x="110" y="80"/>
                      <a:pt x="208" y="39"/>
                      <a:pt x="312" y="39"/>
                    </a:cubicBezTo>
                    <a:cubicBezTo>
                      <a:pt x="417" y="39"/>
                      <a:pt x="515" y="80"/>
                      <a:pt x="588" y="154"/>
                    </a:cubicBezTo>
                    <a:cubicBezTo>
                      <a:pt x="592" y="158"/>
                      <a:pt x="597" y="159"/>
                      <a:pt x="602" y="159"/>
                    </a:cubicBezTo>
                    <a:cubicBezTo>
                      <a:pt x="607" y="159"/>
                      <a:pt x="612" y="158"/>
                      <a:pt x="616" y="154"/>
                    </a:cubicBezTo>
                    <a:cubicBezTo>
                      <a:pt x="624" y="146"/>
                      <a:pt x="624" y="133"/>
                      <a:pt x="616" y="126"/>
                    </a:cubicBezTo>
                    <a:cubicBezTo>
                      <a:pt x="535" y="45"/>
                      <a:pt x="427" y="0"/>
                      <a:pt x="312" y="0"/>
                    </a:cubicBezTo>
                    <a:close/>
                    <a:moveTo>
                      <a:pt x="312" y="0"/>
                    </a:moveTo>
                    <a:cubicBezTo>
                      <a:pt x="312" y="0"/>
                      <a:pt x="312" y="0"/>
                      <a:pt x="31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" name="Freeform 15"/>
              <p:cNvSpPr>
                <a:spLocks noEditPoints="1"/>
              </p:cNvSpPr>
              <p:nvPr/>
            </p:nvSpPr>
            <p:spPr bwMode="auto">
              <a:xfrm>
                <a:off x="1354751" y="4566137"/>
                <a:ext cx="72000" cy="72000"/>
              </a:xfrm>
              <a:custGeom>
                <a:avLst/>
                <a:gdLst>
                  <a:gd name="T0" fmla="*/ 129 w 258"/>
                  <a:gd name="T1" fmla="*/ 0 h 258"/>
                  <a:gd name="T2" fmla="*/ 0 w 258"/>
                  <a:gd name="T3" fmla="*/ 129 h 258"/>
                  <a:gd name="T4" fmla="*/ 129 w 258"/>
                  <a:gd name="T5" fmla="*/ 258 h 258"/>
                  <a:gd name="T6" fmla="*/ 258 w 258"/>
                  <a:gd name="T7" fmla="*/ 129 h 258"/>
                  <a:gd name="T8" fmla="*/ 129 w 258"/>
                  <a:gd name="T9" fmla="*/ 0 h 258"/>
                  <a:gd name="T10" fmla="*/ 129 w 258"/>
                  <a:gd name="T11" fmla="*/ 219 h 258"/>
                  <a:gd name="T12" fmla="*/ 39 w 258"/>
                  <a:gd name="T13" fmla="*/ 129 h 258"/>
                  <a:gd name="T14" fmla="*/ 129 w 258"/>
                  <a:gd name="T15" fmla="*/ 39 h 258"/>
                  <a:gd name="T16" fmla="*/ 219 w 258"/>
                  <a:gd name="T17" fmla="*/ 129 h 258"/>
                  <a:gd name="T18" fmla="*/ 129 w 258"/>
                  <a:gd name="T19" fmla="*/ 219 h 258"/>
                  <a:gd name="T20" fmla="*/ 129 w 258"/>
                  <a:gd name="T21" fmla="*/ 219 h 258"/>
                  <a:gd name="T22" fmla="*/ 129 w 258"/>
                  <a:gd name="T23" fmla="*/ 21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8" h="258">
                    <a:moveTo>
                      <a:pt x="129" y="0"/>
                    </a:move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200" y="258"/>
                      <a:pt x="258" y="20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lose/>
                    <a:moveTo>
                      <a:pt x="129" y="219"/>
                    </a:moveTo>
                    <a:cubicBezTo>
                      <a:pt x="80" y="219"/>
                      <a:pt x="39" y="179"/>
                      <a:pt x="39" y="129"/>
                    </a:cubicBezTo>
                    <a:cubicBezTo>
                      <a:pt x="39" y="79"/>
                      <a:pt x="80" y="39"/>
                      <a:pt x="129" y="39"/>
                    </a:cubicBezTo>
                    <a:cubicBezTo>
                      <a:pt x="179" y="39"/>
                      <a:pt x="219" y="79"/>
                      <a:pt x="219" y="129"/>
                    </a:cubicBezTo>
                    <a:cubicBezTo>
                      <a:pt x="219" y="179"/>
                      <a:pt x="179" y="219"/>
                      <a:pt x="129" y="219"/>
                    </a:cubicBezTo>
                    <a:close/>
                    <a:moveTo>
                      <a:pt x="129" y="219"/>
                    </a:moveTo>
                    <a:cubicBezTo>
                      <a:pt x="129" y="219"/>
                      <a:pt x="129" y="219"/>
                      <a:pt x="129" y="219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11" y="4711991"/>
              <a:ext cx="1302080" cy="90422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398027" y="4320451"/>
            <a:ext cx="1472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Distance </a:t>
            </a:r>
            <a:r>
              <a:rPr lang="en-GB" sz="1000" dirty="0" err="1" smtClean="0"/>
              <a:t>totale</a:t>
            </a:r>
            <a:r>
              <a:rPr lang="en-GB" sz="1000" dirty="0" smtClean="0"/>
              <a:t>: 215km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8027" y="2435414"/>
            <a:ext cx="357621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LU</a:t>
            </a:r>
            <a:endParaRPr lang="en-GB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115095" y="2629779"/>
            <a:ext cx="357621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DE</a:t>
            </a:r>
            <a:endParaRPr lang="en-GB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134119" y="4736808"/>
            <a:ext cx="357621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FR</a:t>
            </a:r>
            <a:endParaRPr lang="en-GB" sz="1200" dirty="0"/>
          </a:p>
        </p:txBody>
      </p:sp>
      <p:sp>
        <p:nvSpPr>
          <p:cNvPr id="101" name="Rectangle 100"/>
          <p:cNvSpPr/>
          <p:nvPr/>
        </p:nvSpPr>
        <p:spPr>
          <a:xfrm>
            <a:off x="539750" y="6064437"/>
            <a:ext cx="8064500" cy="385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awarded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projects:</a:t>
            </a:r>
            <a:r>
              <a:rPr lang="en-GB" dirty="0" smtClean="0">
                <a:solidFill>
                  <a:prstClr val="black"/>
                </a:solidFill>
              </a:rPr>
              <a:t> 5G-CROCO &amp; TERMINAL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</a:t>
            </a:r>
            <a:r>
              <a:rPr lang="en-GB" dirty="0"/>
              <a:t>driving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EDF8C-E637-47E4-87C4-B0B7FC74A93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002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23" y="4050703"/>
            <a:ext cx="3814762" cy="221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H2020 highlights</a:t>
            </a:r>
            <a:endParaRPr lang="fr-CH" dirty="0"/>
          </a:p>
        </p:txBody>
      </p:sp>
      <p:pic>
        <p:nvPicPr>
          <p:cNvPr id="1030" name="Picture 6" descr="Image result for avenue h2020 brussels sales lentz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65825"/>
            <a:ext cx="3814763" cy="2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750" y="2455333"/>
            <a:ext cx="38121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AVENUE</a:t>
            </a:r>
            <a:r>
              <a:rPr lang="en-GB" dirty="0" smtClean="0"/>
              <a:t> Project: testing fleets of autonomous shuttles in low to medium demand areas</a:t>
            </a:r>
          </a:p>
          <a:p>
            <a:r>
              <a:rPr lang="en-GB" sz="1100" i="1" dirty="0"/>
              <a:t>grant agreement No. 769033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03768" y="2463799"/>
            <a:ext cx="38121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err="1" smtClean="0"/>
              <a:t>PAsCAL</a:t>
            </a:r>
            <a:r>
              <a:rPr lang="en-GB" dirty="0" smtClean="0"/>
              <a:t> Project</a:t>
            </a:r>
            <a:r>
              <a:rPr lang="en-GB" dirty="0"/>
              <a:t>: Enhance driver behaviour and public acceptance of connected and autonomous vehicles</a:t>
            </a:r>
          </a:p>
          <a:p>
            <a:r>
              <a:rPr lang="en-GB" sz="1100" i="1" dirty="0" smtClean="0"/>
              <a:t>grant </a:t>
            </a:r>
            <a:r>
              <a:rPr lang="en-GB" sz="1100" i="1" dirty="0"/>
              <a:t>agreement No. </a:t>
            </a:r>
            <a:r>
              <a:rPr lang="en-GB" sz="1100" i="1" dirty="0" smtClean="0"/>
              <a:t>815098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242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uxinnovation">
  <a:themeElements>
    <a:clrScheme name="LXI-Standard-new">
      <a:dk1>
        <a:sysClr val="windowText" lastClr="000000"/>
      </a:dk1>
      <a:lt1>
        <a:sysClr val="window" lastClr="FFFFFF"/>
      </a:lt1>
      <a:dk2>
        <a:srgbClr val="002F41"/>
      </a:dk2>
      <a:lt2>
        <a:srgbClr val="EAEAEA"/>
      </a:lt2>
      <a:accent1>
        <a:srgbClr val="0099FF"/>
      </a:accent1>
      <a:accent2>
        <a:srgbClr val="333333"/>
      </a:accent2>
      <a:accent3>
        <a:srgbClr val="A5A5A5"/>
      </a:accent3>
      <a:accent4>
        <a:srgbClr val="62C7F6"/>
      </a:accent4>
      <a:accent5>
        <a:srgbClr val="C34356"/>
      </a:accent5>
      <a:accent6>
        <a:srgbClr val="995A72"/>
      </a:accent6>
      <a:hlink>
        <a:srgbClr val="0099FF"/>
      </a:hlink>
      <a:folHlink>
        <a:srgbClr val="002F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template-LXI" id="{3E1E16B8-A40A-4CF4-9465-2847448592C7}" vid="{22AAAF73-910A-4F1C-81D6-1F065440D7C8}"/>
    </a:ext>
  </a:extLst>
</a:theme>
</file>

<file path=ppt/theme/theme2.xml><?xml version="1.0" encoding="utf-8"?>
<a:theme xmlns:a="http://schemas.openxmlformats.org/drawingml/2006/main" name="4_Luxinnovation">
  <a:themeElements>
    <a:clrScheme name="LXI-Standard-new">
      <a:dk1>
        <a:sysClr val="windowText" lastClr="000000"/>
      </a:dk1>
      <a:lt1>
        <a:sysClr val="window" lastClr="FFFFFF"/>
      </a:lt1>
      <a:dk2>
        <a:srgbClr val="002F41"/>
      </a:dk2>
      <a:lt2>
        <a:srgbClr val="EAEAEA"/>
      </a:lt2>
      <a:accent1>
        <a:srgbClr val="0099FF"/>
      </a:accent1>
      <a:accent2>
        <a:srgbClr val="333333"/>
      </a:accent2>
      <a:accent3>
        <a:srgbClr val="A5A5A5"/>
      </a:accent3>
      <a:accent4>
        <a:srgbClr val="62C7F6"/>
      </a:accent4>
      <a:accent5>
        <a:srgbClr val="C34356"/>
      </a:accent5>
      <a:accent6>
        <a:srgbClr val="995A72"/>
      </a:accent6>
      <a:hlink>
        <a:srgbClr val="0099FF"/>
      </a:hlink>
      <a:folHlink>
        <a:srgbClr val="002F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template-LXI" id="{3E1E16B8-A40A-4CF4-9465-2847448592C7}" vid="{29115466-4D26-4312-85E0-F354BEC012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Presentation-template-LXI</Template>
  <TotalTime>0</TotalTime>
  <Words>475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1_Luxinnovation</vt:lpstr>
      <vt:lpstr>4_Luxinnovation</vt:lpstr>
      <vt:lpstr>Mobility R&amp;D in Luxembourg</vt:lpstr>
      <vt:lpstr>Luxembourg AutoMobility Cluster</vt:lpstr>
      <vt:lpstr>Well-known global players</vt:lpstr>
      <vt:lpstr>… almost 50 automotive companies in total </vt:lpstr>
      <vt:lpstr>Coverage of all major key competences</vt:lpstr>
      <vt:lpstr>Innovation &amp; new business development</vt:lpstr>
      <vt:lpstr>Automated driving</vt:lpstr>
      <vt:lpstr>Automated driving</vt:lpstr>
      <vt:lpstr>Automated driving</vt:lpstr>
      <vt:lpstr>Automated driving</vt:lpstr>
      <vt:lpstr>Mobility Innovation Campus</vt:lpstr>
      <vt:lpstr>Mobility Innovation Campus</vt:lpstr>
      <vt:lpstr>For further information…</vt:lpstr>
      <vt:lpstr>PowerPoint Presentation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Schuler Noemie</dc:creator>
  <cp:lastModifiedBy>Auert Anthony</cp:lastModifiedBy>
  <cp:revision>26</cp:revision>
  <dcterms:created xsi:type="dcterms:W3CDTF">2018-08-08T13:20:33Z</dcterms:created>
  <dcterms:modified xsi:type="dcterms:W3CDTF">2019-06-19T08:08:15Z</dcterms:modified>
</cp:coreProperties>
</file>